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38" r:id="rId2"/>
    <p:sldId id="355" r:id="rId3"/>
    <p:sldId id="356" r:id="rId4"/>
    <p:sldId id="357" r:id="rId5"/>
    <p:sldId id="358" r:id="rId6"/>
    <p:sldId id="299" r:id="rId7"/>
    <p:sldId id="347" r:id="rId8"/>
    <p:sldId id="352" r:id="rId9"/>
    <p:sldId id="353" r:id="rId10"/>
    <p:sldId id="345" r:id="rId11"/>
    <p:sldId id="354" r:id="rId12"/>
    <p:sldId id="346" r:id="rId13"/>
  </p:sldIdLst>
  <p:sldSz cx="12192000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1pPr>
    <a:lvl2pPr marL="609585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2pPr>
    <a:lvl3pPr marL="121917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3pPr>
    <a:lvl4pPr marL="1828754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4pPr>
    <a:lvl5pPr marL="2438339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5pPr>
    <a:lvl6pPr marL="3047924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6pPr>
    <a:lvl7pPr marL="3657509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7pPr>
    <a:lvl8pPr marL="4267093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8pPr>
    <a:lvl9pPr marL="4876678" algn="l" defTabSz="609585" rtl="0" eaLnBrk="1" latinLnBrk="0" hangingPunct="1">
      <a:defRPr sz="3200" kern="1200">
        <a:solidFill>
          <a:schemeClr val="tx1"/>
        </a:solidFill>
        <a:latin typeface="Aria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chiefke, Ines" initials="SI" lastIdx="56" clrIdx="0"/>
  <p:cmAuthor id="1" name="julia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BAB"/>
    <a:srgbClr val="5D85C3"/>
    <a:srgbClr val="B90F22"/>
    <a:srgbClr val="D7DAE3"/>
    <a:srgbClr val="020000"/>
    <a:srgbClr val="A6A6A6"/>
    <a:srgbClr val="000000"/>
    <a:srgbClr val="E9503E"/>
    <a:srgbClr val="FDCA00"/>
    <a:srgbClr val="F5A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309B7E-7E75-4B23-9767-08B411DD49AD}" v="1974" dt="2023-02-07T09:12:53.3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0" autoAdjust="0"/>
    <p:restoredTop sz="92360" autoAdjust="0"/>
  </p:normalViewPr>
  <p:slideViewPr>
    <p:cSldViewPr snapToObjects="1">
      <p:cViewPr varScale="1">
        <p:scale>
          <a:sx n="74" d="100"/>
          <a:sy n="74" d="100"/>
        </p:scale>
        <p:origin x="852" y="60"/>
      </p:cViewPr>
      <p:guideLst>
        <p:guide orient="horz" pos="202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ine Völkl" userId="7adfe23fbfb72012" providerId="LiveId" clId="{F4FF6701-C43B-4409-B3B0-B4FED6B44231}"/>
    <pc:docChg chg="undo redo custSel addSld delSld modSld sldOrd">
      <pc:chgData name="Nadine Völkl" userId="7adfe23fbfb72012" providerId="LiveId" clId="{F4FF6701-C43B-4409-B3B0-B4FED6B44231}" dt="2022-12-20T16:55:44.716" v="1120"/>
      <pc:docMkLst>
        <pc:docMk/>
      </pc:docMkLst>
      <pc:sldChg chg="addSp delSp modSp del mod delAnim modAnim">
        <pc:chgData name="Nadine Völkl" userId="7adfe23fbfb72012" providerId="LiveId" clId="{F4FF6701-C43B-4409-B3B0-B4FED6B44231}" dt="2022-12-20T15:57:04.502" v="144" actId="47"/>
        <pc:sldMkLst>
          <pc:docMk/>
          <pc:sldMk cId="1090434935" sldId="335"/>
        </pc:sldMkLst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2" creationId="{888FE332-A91B-5240-9843-E473F5C1ABE0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9" creationId="{EA316A0E-DC3F-8044-A441-6145FE83BEB4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10" creationId="{37839A7D-D473-CFBC-3512-BBA60485ACAB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13" creationId="{660D13E2-EDC4-5643-B2E1-7B58635B4B52}"/>
          </ac:spMkLst>
        </pc:spChg>
        <pc:spChg chg="add mod">
          <ac:chgData name="Nadine Völkl" userId="7adfe23fbfb72012" providerId="LiveId" clId="{F4FF6701-C43B-4409-B3B0-B4FED6B44231}" dt="2022-12-20T15:55:22.409" v="118" actId="1076"/>
          <ac:spMkLst>
            <pc:docMk/>
            <pc:sldMk cId="1090434935" sldId="335"/>
            <ac:spMk id="14" creationId="{117812F7-9FC8-D62D-0B51-F84D5927C676}"/>
          </ac:spMkLst>
        </pc:spChg>
        <pc:spChg chg="del">
          <ac:chgData name="Nadine Völkl" userId="7adfe23fbfb72012" providerId="LiveId" clId="{F4FF6701-C43B-4409-B3B0-B4FED6B44231}" dt="2022-12-20T15:54:57.584" v="111" actId="478"/>
          <ac:spMkLst>
            <pc:docMk/>
            <pc:sldMk cId="1090434935" sldId="335"/>
            <ac:spMk id="16" creationId="{34211078-102E-BC4F-8C2D-127A109187BC}"/>
          </ac:spMkLst>
        </pc:spChg>
        <pc:spChg chg="add del mod">
          <ac:chgData name="Nadine Völkl" userId="7adfe23fbfb72012" providerId="LiveId" clId="{F4FF6701-C43B-4409-B3B0-B4FED6B44231}" dt="2022-12-20T15:55:09.213" v="116" actId="478"/>
          <ac:spMkLst>
            <pc:docMk/>
            <pc:sldMk cId="1090434935" sldId="335"/>
            <ac:spMk id="17" creationId="{301641D1-30EA-0E33-5B88-60C8F1C55CD7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18" creationId="{4EB9E097-23D7-B1BE-4EDC-627ED9ECF039}"/>
          </ac:spMkLst>
        </pc:spChg>
        <pc:spChg chg="add del mod">
          <ac:chgData name="Nadine Völkl" userId="7adfe23fbfb72012" providerId="LiveId" clId="{F4FF6701-C43B-4409-B3B0-B4FED6B44231}" dt="2022-12-20T15:55:03.699" v="114" actId="478"/>
          <ac:spMkLst>
            <pc:docMk/>
            <pc:sldMk cId="1090434935" sldId="335"/>
            <ac:spMk id="20" creationId="{2FC0A2A4-FE73-072F-BD73-1889492DB752}"/>
          </ac:spMkLst>
        </pc:spChg>
        <pc:spChg chg="add mod">
          <ac:chgData name="Nadine Völkl" userId="7adfe23fbfb72012" providerId="LiveId" clId="{F4FF6701-C43B-4409-B3B0-B4FED6B44231}" dt="2022-12-20T15:55:07.514" v="115" actId="1076"/>
          <ac:spMkLst>
            <pc:docMk/>
            <pc:sldMk cId="1090434935" sldId="335"/>
            <ac:spMk id="22" creationId="{02640F95-31D1-6EE1-5346-BB26437D19FE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24" creationId="{175C62BB-438A-8749-97D8-59AB1901D82A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25" creationId="{7378B888-4AF8-7049-B028-AE86BCEF48E6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26" creationId="{F0956077-472A-7947-8968-7508C3712612}"/>
          </ac:spMkLst>
        </pc:spChg>
        <pc:spChg chg="add mod">
          <ac:chgData name="Nadine Völkl" userId="7adfe23fbfb72012" providerId="LiveId" clId="{F4FF6701-C43B-4409-B3B0-B4FED6B44231}" dt="2022-12-20T15:55:18.550" v="117" actId="1076"/>
          <ac:spMkLst>
            <pc:docMk/>
            <pc:sldMk cId="1090434935" sldId="335"/>
            <ac:spMk id="27" creationId="{EAA73240-C41C-DD7A-0930-B25D4810C568}"/>
          </ac:spMkLst>
        </pc:spChg>
        <pc:spChg chg="add mod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29" creationId="{50482313-47F1-E08A-EE56-064FD8533A34}"/>
          </ac:spMkLst>
        </pc:spChg>
        <pc:spChg chg="add del mod">
          <ac:chgData name="Nadine Völkl" userId="7adfe23fbfb72012" providerId="LiveId" clId="{F4FF6701-C43B-4409-B3B0-B4FED6B44231}" dt="2022-12-20T15:54:59.705" v="112" actId="478"/>
          <ac:spMkLst>
            <pc:docMk/>
            <pc:sldMk cId="1090434935" sldId="335"/>
            <ac:spMk id="31" creationId="{7210A758-F4A2-12D4-2A8C-1EC632762A7D}"/>
          </ac:spMkLst>
        </pc:spChg>
        <pc:spChg chg="add del mod">
          <ac:chgData name="Nadine Völkl" userId="7adfe23fbfb72012" providerId="LiveId" clId="{F4FF6701-C43B-4409-B3B0-B4FED6B44231}" dt="2022-12-20T15:56:09.942" v="121" actId="478"/>
          <ac:spMkLst>
            <pc:docMk/>
            <pc:sldMk cId="1090434935" sldId="335"/>
            <ac:spMk id="33" creationId="{FD6DD4FA-3F77-64DA-E2E0-261E02C87104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34" creationId="{F2037DC4-FC1A-CFD9-BACE-7FAA05DC909A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35" creationId="{D11BFA8B-09D8-6109-7621-71BD899A04B0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37" creationId="{22A62F88-9472-84CE-8816-7DA4138BC569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38" creationId="{438C7945-DDFB-FA62-6BC5-6892C144E04B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39" creationId="{2DFD6591-245D-E4F0-172A-342C00BBAD37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0" creationId="{F4BA63A3-FEE7-2548-9CE7-6ED5CD0DC15F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1" creationId="{1F8FD7B6-8798-34BB-B358-81E121EB94E0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2" creationId="{B9EC1E3E-9C44-C966-B27D-737772ACF144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3" creationId="{BAB04096-3B12-4E60-28BE-F49EF8E2EBF8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4" creationId="{5E172EC0-5776-11CB-3334-E89A989A247A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5" creationId="{876E6BEC-A2AA-DF83-CF2F-ABE02FDC2467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6" creationId="{FA7B952E-E28C-1A1E-8C7D-70E3A688D1C8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7" creationId="{E7EC014F-DECA-89AB-3D89-439258034F6D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8" creationId="{7E2E3FE8-C89F-9A76-B66F-EBDF850E7489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49" creationId="{993D4D2A-5F78-B34B-D24F-EEA7FD36C61E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50" creationId="{303BF08B-BD9B-D282-A237-73F9A2159438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51" creationId="{0481ACB5-583A-CB0F-D4DF-019233BE4DAF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52" creationId="{DB143125-32A7-18A9-C0F7-6E4FFA50513B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53" creationId="{17873584-DB56-8976-193F-AD91CDAEA830}"/>
          </ac:spMkLst>
        </pc:spChg>
        <pc:spChg chg="add del mod">
          <ac:chgData name="Nadine Völkl" userId="7adfe23fbfb72012" providerId="LiveId" clId="{F4FF6701-C43B-4409-B3B0-B4FED6B44231}" dt="2022-12-20T15:56:42.971" v="140"/>
          <ac:spMkLst>
            <pc:docMk/>
            <pc:sldMk cId="1090434935" sldId="335"/>
            <ac:spMk id="55" creationId="{A1C27ED4-BE36-2CD5-F7B4-9B595C1AD807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63" creationId="{4BB2D344-59DF-DF65-1232-2B0D7B66F0B4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65" creationId="{1BB524E2-29DD-AA0C-849D-05A0D96517B5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69" creationId="{9E531D57-6F91-B72A-3A24-2C4B06815E86}"/>
          </ac:spMkLst>
        </pc:spChg>
        <pc:spChg chg="del">
          <ac:chgData name="Nadine Völkl" userId="7adfe23fbfb72012" providerId="LiveId" clId="{F4FF6701-C43B-4409-B3B0-B4FED6B44231}" dt="2022-12-20T15:54:50.588" v="110" actId="478"/>
          <ac:spMkLst>
            <pc:docMk/>
            <pc:sldMk cId="1090434935" sldId="335"/>
            <ac:spMk id="71" creationId="{6E89C414-9DB7-DB45-6A9E-E4D610A89E13}"/>
          </ac:spMkLst>
        </pc:spChg>
        <pc:picChg chg="add del">
          <ac:chgData name="Nadine Völkl" userId="7adfe23fbfb72012" providerId="LiveId" clId="{F4FF6701-C43B-4409-B3B0-B4FED6B44231}" dt="2022-12-20T15:37:53.444" v="70" actId="478"/>
          <ac:picMkLst>
            <pc:docMk/>
            <pc:sldMk cId="1090434935" sldId="335"/>
            <ac:picMk id="11" creationId="{BA026750-9CC7-C0B7-A520-5F1FF948978E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32" creationId="{29243A0A-F50D-AB6F-F203-8C034CE0D656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36" creationId="{D1D1AEAA-7B8A-277C-279B-7CD953FAA0B5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54" creationId="{7B23E1EA-68E9-F889-5FA8-DCB35BAF058B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66" creationId="{5B9EC3A3-6D28-5865-7096-B6C6EB397FCE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72" creationId="{A9973B79-D407-46B8-FFEC-DEC51EA22E1B}"/>
          </ac:picMkLst>
        </pc:picChg>
        <pc:picChg chg="del">
          <ac:chgData name="Nadine Völkl" userId="7adfe23fbfb72012" providerId="LiveId" clId="{F4FF6701-C43B-4409-B3B0-B4FED6B44231}" dt="2022-12-20T15:54:50.588" v="110" actId="478"/>
          <ac:picMkLst>
            <pc:docMk/>
            <pc:sldMk cId="1090434935" sldId="335"/>
            <ac:picMk id="80" creationId="{11342C70-56FA-64CB-421C-BE4428E9A862}"/>
          </ac:picMkLst>
        </pc:picChg>
      </pc:sldChg>
      <pc:sldChg chg="addSp delSp modSp mod setBg delAnim">
        <pc:chgData name="Nadine Völkl" userId="7adfe23fbfb72012" providerId="LiveId" clId="{F4FF6701-C43B-4409-B3B0-B4FED6B44231}" dt="2022-12-20T15:28:16.073" v="35" actId="478"/>
        <pc:sldMkLst>
          <pc:docMk/>
          <pc:sldMk cId="1747487246" sldId="338"/>
        </pc:sldMkLst>
        <pc:picChg chg="del">
          <ac:chgData name="Nadine Völkl" userId="7adfe23fbfb72012" providerId="LiveId" clId="{F4FF6701-C43B-4409-B3B0-B4FED6B44231}" dt="2022-12-20T14:11:47.033" v="4" actId="478"/>
          <ac:picMkLst>
            <pc:docMk/>
            <pc:sldMk cId="1747487246" sldId="338"/>
            <ac:picMk id="8" creationId="{341F5165-18F9-FC00-99BA-8C7A11A4F131}"/>
          </ac:picMkLst>
        </pc:picChg>
        <pc:picChg chg="add del">
          <ac:chgData name="Nadine Völkl" userId="7adfe23fbfb72012" providerId="LiveId" clId="{F4FF6701-C43B-4409-B3B0-B4FED6B44231}" dt="2022-12-20T14:09:13" v="3" actId="22"/>
          <ac:picMkLst>
            <pc:docMk/>
            <pc:sldMk cId="1747487246" sldId="338"/>
            <ac:picMk id="10" creationId="{127B7795-5D24-57CB-E27E-54F57126C623}"/>
          </ac:picMkLst>
        </pc:picChg>
        <pc:picChg chg="add del mod">
          <ac:chgData name="Nadine Völkl" userId="7adfe23fbfb72012" providerId="LiveId" clId="{F4FF6701-C43B-4409-B3B0-B4FED6B44231}" dt="2022-12-20T14:12:04.969" v="7" actId="478"/>
          <ac:picMkLst>
            <pc:docMk/>
            <pc:sldMk cId="1747487246" sldId="338"/>
            <ac:picMk id="12" creationId="{A966E85F-55B6-E3BE-4A7C-80D622229775}"/>
          </ac:picMkLst>
        </pc:picChg>
        <pc:picChg chg="add mod">
          <ac:chgData name="Nadine Völkl" userId="7adfe23fbfb72012" providerId="LiveId" clId="{F4FF6701-C43B-4409-B3B0-B4FED6B44231}" dt="2022-12-20T15:26:28.620" v="16" actId="1076"/>
          <ac:picMkLst>
            <pc:docMk/>
            <pc:sldMk cId="1747487246" sldId="338"/>
            <ac:picMk id="14" creationId="{C2752F4C-4803-9736-F32E-9FB60E9E2B10}"/>
          </ac:picMkLst>
        </pc:picChg>
        <pc:picChg chg="add del mod">
          <ac:chgData name="Nadine Völkl" userId="7adfe23fbfb72012" providerId="LiveId" clId="{F4FF6701-C43B-4409-B3B0-B4FED6B44231}" dt="2022-12-20T15:28:16.073" v="35" actId="478"/>
          <ac:picMkLst>
            <pc:docMk/>
            <pc:sldMk cId="1747487246" sldId="338"/>
            <ac:picMk id="16" creationId="{CF9B5D0F-1AD7-0EB9-3DF0-8D6A58DDED23}"/>
          </ac:picMkLst>
        </pc:picChg>
      </pc:sldChg>
      <pc:sldChg chg="addSp delSp modSp mod">
        <pc:chgData name="Nadine Völkl" userId="7adfe23fbfb72012" providerId="LiveId" clId="{F4FF6701-C43B-4409-B3B0-B4FED6B44231}" dt="2022-12-20T15:30:25.306" v="40" actId="478"/>
        <pc:sldMkLst>
          <pc:docMk/>
          <pc:sldMk cId="510041967" sldId="345"/>
        </pc:sldMkLst>
        <pc:picChg chg="add del">
          <ac:chgData name="Nadine Völkl" userId="7adfe23fbfb72012" providerId="LiveId" clId="{F4FF6701-C43B-4409-B3B0-B4FED6B44231}" dt="2022-12-20T15:29:57.362" v="37" actId="22"/>
          <ac:picMkLst>
            <pc:docMk/>
            <pc:sldMk cId="510041967" sldId="345"/>
            <ac:picMk id="8" creationId="{EB418005-D78F-BB4E-2FB6-61E14CAC60D4}"/>
          </ac:picMkLst>
        </pc:picChg>
        <pc:picChg chg="add del">
          <ac:chgData name="Nadine Völkl" userId="7adfe23fbfb72012" providerId="LiveId" clId="{F4FF6701-C43B-4409-B3B0-B4FED6B44231}" dt="2022-12-20T15:30:25.306" v="40" actId="478"/>
          <ac:picMkLst>
            <pc:docMk/>
            <pc:sldMk cId="510041967" sldId="345"/>
            <ac:picMk id="10" creationId="{7EDEC160-D4F5-D957-9A03-9B982E433D6D}"/>
          </ac:picMkLst>
        </pc:picChg>
        <pc:picChg chg="mod">
          <ac:chgData name="Nadine Völkl" userId="7adfe23fbfb72012" providerId="LiveId" clId="{F4FF6701-C43B-4409-B3B0-B4FED6B44231}" dt="2022-12-20T15:30:01.875" v="38" actId="14826"/>
          <ac:picMkLst>
            <pc:docMk/>
            <pc:sldMk cId="510041967" sldId="345"/>
            <ac:picMk id="14" creationId="{2ED1DD70-FA2E-4785-316A-467B36D9AF50}"/>
          </ac:picMkLst>
        </pc:picChg>
      </pc:sldChg>
      <pc:sldChg chg="addSp delSp modSp mod delAnim">
        <pc:chgData name="Nadine Völkl" userId="7adfe23fbfb72012" providerId="LiveId" clId="{F4FF6701-C43B-4409-B3B0-B4FED6B44231}" dt="2022-12-20T15:37:16.167" v="68" actId="478"/>
        <pc:sldMkLst>
          <pc:docMk/>
          <pc:sldMk cId="148208762" sldId="346"/>
        </pc:sldMkLst>
        <pc:spChg chg="del">
          <ac:chgData name="Nadine Völkl" userId="7adfe23fbfb72012" providerId="LiveId" clId="{F4FF6701-C43B-4409-B3B0-B4FED6B44231}" dt="2022-12-20T15:35:39.876" v="63" actId="478"/>
          <ac:spMkLst>
            <pc:docMk/>
            <pc:sldMk cId="148208762" sldId="346"/>
            <ac:spMk id="10" creationId="{BC287441-D6DF-E64A-89FA-FFDDBA30A723}"/>
          </ac:spMkLst>
        </pc:spChg>
        <pc:spChg chg="add del mod">
          <ac:chgData name="Nadine Völkl" userId="7adfe23fbfb72012" providerId="LiveId" clId="{F4FF6701-C43B-4409-B3B0-B4FED6B44231}" dt="2022-12-20T15:34:54.031" v="58" actId="22"/>
          <ac:spMkLst>
            <pc:docMk/>
            <pc:sldMk cId="148208762" sldId="346"/>
            <ac:spMk id="13" creationId="{2F45D6C9-7C2A-884F-EA60-05380C695FAB}"/>
          </ac:spMkLst>
        </pc:spChg>
        <pc:spChg chg="del">
          <ac:chgData name="Nadine Völkl" userId="7adfe23fbfb72012" providerId="LiveId" clId="{F4FF6701-C43B-4409-B3B0-B4FED6B44231}" dt="2022-12-20T15:37:16.167" v="68" actId="478"/>
          <ac:spMkLst>
            <pc:docMk/>
            <pc:sldMk cId="148208762" sldId="346"/>
            <ac:spMk id="15" creationId="{535731C4-16B2-F09E-7AC6-640DD0C53BC0}"/>
          </ac:spMkLst>
        </pc:spChg>
        <pc:picChg chg="add del">
          <ac:chgData name="Nadine Völkl" userId="7adfe23fbfb72012" providerId="LiveId" clId="{F4FF6701-C43B-4409-B3B0-B4FED6B44231}" dt="2022-12-20T15:31:47.982" v="42" actId="22"/>
          <ac:picMkLst>
            <pc:docMk/>
            <pc:sldMk cId="148208762" sldId="346"/>
            <ac:picMk id="8" creationId="{49AF1072-BDA4-4658-B762-AAEC7181C6EE}"/>
          </ac:picMkLst>
        </pc:picChg>
        <pc:picChg chg="add del">
          <ac:chgData name="Nadine Völkl" userId="7adfe23fbfb72012" providerId="LiveId" clId="{F4FF6701-C43B-4409-B3B0-B4FED6B44231}" dt="2022-12-20T15:34:52.647" v="57" actId="478"/>
          <ac:picMkLst>
            <pc:docMk/>
            <pc:sldMk cId="148208762" sldId="346"/>
            <ac:picMk id="11" creationId="{E41C399A-5128-D70C-46C2-8025ED52E857}"/>
          </ac:picMkLst>
        </pc:picChg>
        <pc:picChg chg="del mod modCrop">
          <ac:chgData name="Nadine Völkl" userId="7adfe23fbfb72012" providerId="LiveId" clId="{F4FF6701-C43B-4409-B3B0-B4FED6B44231}" dt="2022-12-20T15:34:47.019" v="56" actId="478"/>
          <ac:picMkLst>
            <pc:docMk/>
            <pc:sldMk cId="148208762" sldId="346"/>
            <ac:picMk id="14" creationId="{DA9E0227-B821-8E2A-FF00-A3F321C5832F}"/>
          </ac:picMkLst>
        </pc:picChg>
        <pc:picChg chg="add mod ord modCrop">
          <ac:chgData name="Nadine Völkl" userId="7adfe23fbfb72012" providerId="LiveId" clId="{F4FF6701-C43B-4409-B3B0-B4FED6B44231}" dt="2022-12-20T15:36:10.915" v="67" actId="732"/>
          <ac:picMkLst>
            <pc:docMk/>
            <pc:sldMk cId="148208762" sldId="346"/>
            <ac:picMk id="17" creationId="{CD14510F-5ADB-2A67-BE1F-C32B9DF8FCFC}"/>
          </ac:picMkLst>
        </pc:picChg>
      </pc:sldChg>
      <pc:sldChg chg="addSp delSp modSp add mod ord modAnim">
        <pc:chgData name="Nadine Völkl" userId="7adfe23fbfb72012" providerId="LiveId" clId="{F4FF6701-C43B-4409-B3B0-B4FED6B44231}" dt="2022-12-20T16:51:27.975" v="1090"/>
        <pc:sldMkLst>
          <pc:docMk/>
          <pc:sldMk cId="1664547303" sldId="348"/>
        </pc:sldMkLst>
        <pc:spChg chg="del mod">
          <ac:chgData name="Nadine Völkl" userId="7adfe23fbfb72012" providerId="LiveId" clId="{F4FF6701-C43B-4409-B3B0-B4FED6B44231}" dt="2022-12-20T15:46:08.883" v="79" actId="478"/>
          <ac:spMkLst>
            <pc:docMk/>
            <pc:sldMk cId="1664547303" sldId="348"/>
            <ac:spMk id="14" creationId="{022E798D-6C66-F521-3645-0433DBA55423}"/>
          </ac:spMkLst>
        </pc:spChg>
        <pc:spChg chg="del mod">
          <ac:chgData name="Nadine Völkl" userId="7adfe23fbfb72012" providerId="LiveId" clId="{F4FF6701-C43B-4409-B3B0-B4FED6B44231}" dt="2022-12-20T15:46:05.581" v="78" actId="478"/>
          <ac:spMkLst>
            <pc:docMk/>
            <pc:sldMk cId="1664547303" sldId="348"/>
            <ac:spMk id="15" creationId="{201D2AC4-9DEC-D1ED-88C8-254F7B49B1BB}"/>
          </ac:spMkLst>
        </pc:spChg>
        <pc:spChg chg="add del">
          <ac:chgData name="Nadine Völkl" userId="7adfe23fbfb72012" providerId="LiveId" clId="{F4FF6701-C43B-4409-B3B0-B4FED6B44231}" dt="2022-12-20T15:51:58.042" v="86" actId="34122"/>
          <ac:spMkLst>
            <pc:docMk/>
            <pc:sldMk cId="1664547303" sldId="348"/>
            <ac:spMk id="27" creationId="{0F4D225C-751E-4095-B610-14DF2151F597}"/>
          </ac:spMkLst>
        </pc:spChg>
        <pc:spChg chg="add del">
          <ac:chgData name="Nadine Völkl" userId="7adfe23fbfb72012" providerId="LiveId" clId="{F4FF6701-C43B-4409-B3B0-B4FED6B44231}" dt="2022-12-20T15:51:38.400" v="83" actId="34122"/>
          <ac:spMkLst>
            <pc:docMk/>
            <pc:sldMk cId="1664547303" sldId="348"/>
            <ac:spMk id="33" creationId="{33CC4681-2BA3-4918-A486-586A7132FAFB}"/>
          </ac:spMkLst>
        </pc:spChg>
        <pc:grpChg chg="del mod">
          <ac:chgData name="Nadine Völkl" userId="7adfe23fbfb72012" providerId="LiveId" clId="{F4FF6701-C43B-4409-B3B0-B4FED6B44231}" dt="2022-12-20T15:45:56.830" v="75" actId="27803"/>
          <ac:grpSpMkLst>
            <pc:docMk/>
            <pc:sldMk cId="1664547303" sldId="348"/>
            <ac:grpSpMk id="12" creationId="{B37E38BD-539F-A7B7-CC72-2CC79DAEA9C4}"/>
          </ac:grpSpMkLst>
        </pc:grpChg>
        <pc:picChg chg="add del mod">
          <ac:chgData name="Nadine Völkl" userId="7adfe23fbfb72012" providerId="LiveId" clId="{F4FF6701-C43B-4409-B3B0-B4FED6B44231}" dt="2022-12-20T15:45:56.830" v="75" actId="27803"/>
          <ac:picMkLst>
            <pc:docMk/>
            <pc:sldMk cId="1664547303" sldId="348"/>
            <ac:picMk id="11" creationId="{4783646E-42E0-C907-D593-B4410E76D001}"/>
          </ac:picMkLst>
        </pc:picChg>
        <pc:picChg chg="add mod">
          <ac:chgData name="Nadine Völkl" userId="7adfe23fbfb72012" providerId="LiveId" clId="{F4FF6701-C43B-4409-B3B0-B4FED6B44231}" dt="2022-12-20T15:53:50.698" v="107" actId="1076"/>
          <ac:picMkLst>
            <pc:docMk/>
            <pc:sldMk cId="1664547303" sldId="348"/>
            <ac:picMk id="21" creationId="{AC4AC783-A57D-7909-00AE-02C27C2FC973}"/>
          </ac:picMkLst>
        </pc:picChg>
        <pc:inkChg chg="add del">
          <ac:chgData name="Nadine Völkl" userId="7adfe23fbfb72012" providerId="LiveId" clId="{F4FF6701-C43B-4409-B3B0-B4FED6B44231}" dt="2022-12-20T15:52:01.848" v="87" actId="478"/>
          <ac:inkMkLst>
            <pc:docMk/>
            <pc:sldMk cId="1664547303" sldId="348"/>
            <ac:inkMk id="17" creationId="{2E7A32FF-8F1D-3E98-B3F7-D8C2C4199C6A}"/>
          </ac:inkMkLst>
        </pc:inkChg>
        <pc:inkChg chg="add del">
          <ac:chgData name="Nadine Völkl" userId="7adfe23fbfb72012" providerId="LiveId" clId="{F4FF6701-C43B-4409-B3B0-B4FED6B44231}" dt="2022-12-20T15:51:44.651" v="84" actId="9405"/>
          <ac:inkMkLst>
            <pc:docMk/>
            <pc:sldMk cId="1664547303" sldId="348"/>
            <ac:inkMk id="19" creationId="{381B6FC0-07BA-7B60-C6AB-21DD0533EFF7}"/>
          </ac:inkMkLst>
        </pc:inkChg>
      </pc:sldChg>
      <pc:sldChg chg="add del">
        <pc:chgData name="Nadine Völkl" userId="7adfe23fbfb72012" providerId="LiveId" clId="{F4FF6701-C43B-4409-B3B0-B4FED6B44231}" dt="2022-12-20T15:42:16.259" v="73"/>
        <pc:sldMkLst>
          <pc:docMk/>
          <pc:sldMk cId="3943936379" sldId="349"/>
        </pc:sldMkLst>
      </pc:sldChg>
      <pc:sldChg chg="addSp delSp modSp new mod delAnim modAnim">
        <pc:chgData name="Nadine Völkl" userId="7adfe23fbfb72012" providerId="LiveId" clId="{F4FF6701-C43B-4409-B3B0-B4FED6B44231}" dt="2022-12-20T16:55:44.716" v="1120"/>
        <pc:sldMkLst>
          <pc:docMk/>
          <pc:sldMk cId="3995783898" sldId="349"/>
        </pc:sldMkLst>
        <pc:spChg chg="mod">
          <ac:chgData name="Nadine Völkl" userId="7adfe23fbfb72012" providerId="LiveId" clId="{F4FF6701-C43B-4409-B3B0-B4FED6B44231}" dt="2022-12-20T16:13:27.157" v="881" actId="1076"/>
          <ac:spMkLst>
            <pc:docMk/>
            <pc:sldMk cId="3995783898" sldId="349"/>
            <ac:spMk id="2" creationId="{7CF287C0-489B-185C-BB7A-FAD287A1291B}"/>
          </ac:spMkLst>
        </pc:spChg>
        <pc:spChg chg="mod">
          <ac:chgData name="Nadine Völkl" userId="7adfe23fbfb72012" providerId="LiveId" clId="{F4FF6701-C43B-4409-B3B0-B4FED6B44231}" dt="2022-12-20T16:51:48.948" v="1093" actId="1076"/>
          <ac:spMkLst>
            <pc:docMk/>
            <pc:sldMk cId="3995783898" sldId="349"/>
            <ac:spMk id="3" creationId="{28D570F2-E698-6B89-80DD-09B7B4DB09DC}"/>
          </ac:spMkLst>
        </pc:spChg>
        <pc:spChg chg="mod">
          <ac:chgData name="Nadine Völkl" userId="7adfe23fbfb72012" providerId="LiveId" clId="{F4FF6701-C43B-4409-B3B0-B4FED6B44231}" dt="2022-12-20T15:56:56.323" v="143"/>
          <ac:spMkLst>
            <pc:docMk/>
            <pc:sldMk cId="3995783898" sldId="349"/>
            <ac:spMk id="7" creationId="{536E29FC-9605-DE2F-3DFB-69F1921F8B77}"/>
          </ac:spMkLst>
        </pc:spChg>
        <pc:spChg chg="mod">
          <ac:chgData name="Nadine Völkl" userId="7adfe23fbfb72012" providerId="LiveId" clId="{F4FF6701-C43B-4409-B3B0-B4FED6B44231}" dt="2022-12-20T16:54:45.127" v="1109" actId="20577"/>
          <ac:spMkLst>
            <pc:docMk/>
            <pc:sldMk cId="3995783898" sldId="349"/>
            <ac:spMk id="8" creationId="{B8C7EAB9-2806-B3E2-4C7F-A6595CD857D2}"/>
          </ac:spMkLst>
        </pc:spChg>
        <pc:spChg chg="mod">
          <ac:chgData name="Nadine Völkl" userId="7adfe23fbfb72012" providerId="LiveId" clId="{F4FF6701-C43B-4409-B3B0-B4FED6B44231}" dt="2022-12-20T16:54:46.061" v="1110" actId="20577"/>
          <ac:spMkLst>
            <pc:docMk/>
            <pc:sldMk cId="3995783898" sldId="349"/>
            <ac:spMk id="9" creationId="{D38CD1D0-3F4E-ED29-7A94-E94BE2001FBD}"/>
          </ac:spMkLst>
        </pc:spChg>
        <pc:spChg chg="mod">
          <ac:chgData name="Nadine Völkl" userId="7adfe23fbfb72012" providerId="LiveId" clId="{F4FF6701-C43B-4409-B3B0-B4FED6B44231}" dt="2022-12-20T16:54:46.965" v="1111" actId="20577"/>
          <ac:spMkLst>
            <pc:docMk/>
            <pc:sldMk cId="3995783898" sldId="349"/>
            <ac:spMk id="10" creationId="{EF2B51BA-D339-D0F0-C416-C66E97BA059A}"/>
          </ac:spMkLst>
        </pc:spChg>
        <pc:spChg chg="mod">
          <ac:chgData name="Nadine Völkl" userId="7adfe23fbfb72012" providerId="LiveId" clId="{F4FF6701-C43B-4409-B3B0-B4FED6B44231}" dt="2022-12-20T16:54:47.769" v="1112" actId="20577"/>
          <ac:spMkLst>
            <pc:docMk/>
            <pc:sldMk cId="3995783898" sldId="349"/>
            <ac:spMk id="11" creationId="{2624ACBA-8120-242A-107E-D7ED634E10C0}"/>
          </ac:spMkLst>
        </pc:spChg>
        <pc:spChg chg="mod">
          <ac:chgData name="Nadine Völkl" userId="7adfe23fbfb72012" providerId="LiveId" clId="{F4FF6701-C43B-4409-B3B0-B4FED6B44231}" dt="2022-12-20T16:54:48.588" v="1113" actId="20577"/>
          <ac:spMkLst>
            <pc:docMk/>
            <pc:sldMk cId="3995783898" sldId="349"/>
            <ac:spMk id="12" creationId="{B884EF7A-CF61-7216-218A-AE5B523722FB}"/>
          </ac:spMkLst>
        </pc:spChg>
        <pc:spChg chg="mod">
          <ac:chgData name="Nadine Völkl" userId="7adfe23fbfb72012" providerId="LiveId" clId="{F4FF6701-C43B-4409-B3B0-B4FED6B44231}" dt="2022-12-20T16:13:30.656" v="882" actId="1076"/>
          <ac:spMkLst>
            <pc:docMk/>
            <pc:sldMk cId="3995783898" sldId="349"/>
            <ac:spMk id="13" creationId="{894FEAB5-11CC-891E-CB37-7509D0123CF2}"/>
          </ac:spMkLst>
        </pc:spChg>
        <pc:spChg chg="mod">
          <ac:chgData name="Nadine Völkl" userId="7adfe23fbfb72012" providerId="LiveId" clId="{F4FF6701-C43B-4409-B3B0-B4FED6B44231}" dt="2022-12-20T16:13:33.896" v="883" actId="1076"/>
          <ac:spMkLst>
            <pc:docMk/>
            <pc:sldMk cId="3995783898" sldId="349"/>
            <ac:spMk id="14" creationId="{D8A6856A-762E-25D9-0366-F0A61A286BA6}"/>
          </ac:spMkLst>
        </pc:spChg>
        <pc:spChg chg="mod">
          <ac:chgData name="Nadine Völkl" userId="7adfe23fbfb72012" providerId="LiveId" clId="{F4FF6701-C43B-4409-B3B0-B4FED6B44231}" dt="2022-12-20T16:13:37.428" v="884" actId="1076"/>
          <ac:spMkLst>
            <pc:docMk/>
            <pc:sldMk cId="3995783898" sldId="349"/>
            <ac:spMk id="15" creationId="{0A880535-E1AE-139F-F1F4-5A5DD7FB78A5}"/>
          </ac:spMkLst>
        </pc:spChg>
        <pc:spChg chg="mod">
          <ac:chgData name="Nadine Völkl" userId="7adfe23fbfb72012" providerId="LiveId" clId="{F4FF6701-C43B-4409-B3B0-B4FED6B44231}" dt="2022-12-20T16:13:41.062" v="885" actId="1076"/>
          <ac:spMkLst>
            <pc:docMk/>
            <pc:sldMk cId="3995783898" sldId="349"/>
            <ac:spMk id="16" creationId="{280FDB66-147B-3C86-E68B-74E984C50E3D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17" creationId="{505E250F-44D4-E198-B82E-F22FC9F100F7}"/>
          </ac:spMkLst>
        </pc:spChg>
        <pc:spChg chg="del">
          <ac:chgData name="Nadine Völkl" userId="7adfe23fbfb72012" providerId="LiveId" clId="{F4FF6701-C43B-4409-B3B0-B4FED6B44231}" dt="2022-12-20T16:02:11.834" v="662" actId="478"/>
          <ac:spMkLst>
            <pc:docMk/>
            <pc:sldMk cId="3995783898" sldId="349"/>
            <ac:spMk id="18" creationId="{3F403247-E013-E53D-6D8B-BDC3A885EC10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19" creationId="{27E28FCE-38F7-CD81-A679-9D4F22753EDC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0" creationId="{6143D5F0-2733-33E5-1067-F0D96CFF96FF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1" creationId="{E9876EA5-0DCB-629A-57AE-AE4E68EA7D11}"/>
          </ac:spMkLst>
        </pc:spChg>
        <pc:spChg chg="del">
          <ac:chgData name="Nadine Völkl" userId="7adfe23fbfb72012" providerId="LiveId" clId="{F4FF6701-C43B-4409-B3B0-B4FED6B44231}" dt="2022-12-20T16:02:21.808" v="666" actId="478"/>
          <ac:spMkLst>
            <pc:docMk/>
            <pc:sldMk cId="3995783898" sldId="349"/>
            <ac:spMk id="22" creationId="{368F910F-E24B-4B55-5488-648D8B3FE3CE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3" creationId="{15922CB5-2977-49FC-0D25-457592F714D9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4" creationId="{39E9089A-0EB4-239B-9FF7-24CF40A2B2D5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5" creationId="{7822BDCB-8E5B-A17B-5B1C-63498982A2E2}"/>
          </ac:spMkLst>
        </pc:spChg>
        <pc:spChg chg="del">
          <ac:chgData name="Nadine Völkl" userId="7adfe23fbfb72012" providerId="LiveId" clId="{F4FF6701-C43B-4409-B3B0-B4FED6B44231}" dt="2022-12-20T16:02:18.674" v="665" actId="478"/>
          <ac:spMkLst>
            <pc:docMk/>
            <pc:sldMk cId="3995783898" sldId="349"/>
            <ac:spMk id="26" creationId="{C481AA7F-F7F9-824A-E9F3-18FA5DB2521E}"/>
          </ac:spMkLst>
        </pc:spChg>
        <pc:spChg chg="add del mod">
          <ac:chgData name="Nadine Völkl" userId="7adfe23fbfb72012" providerId="LiveId" clId="{F4FF6701-C43B-4409-B3B0-B4FED6B44231}" dt="2022-12-20T15:56:52.064" v="142"/>
          <ac:spMkLst>
            <pc:docMk/>
            <pc:sldMk cId="3995783898" sldId="349"/>
            <ac:spMk id="27" creationId="{C6C1FE3C-AA9E-3B1E-6437-DFD8016881B6}"/>
          </ac:spMkLst>
        </pc:spChg>
        <pc:spChg chg="add del mod">
          <ac:chgData name="Nadine Völkl" userId="7adfe23fbfb72012" providerId="LiveId" clId="{F4FF6701-C43B-4409-B3B0-B4FED6B44231}" dt="2022-12-20T15:56:52.064" v="142"/>
          <ac:spMkLst>
            <pc:docMk/>
            <pc:sldMk cId="3995783898" sldId="349"/>
            <ac:spMk id="28" creationId="{BE2A07D4-A537-F3D2-529A-4AE098E0E9F2}"/>
          </ac:spMkLst>
        </pc:spChg>
        <pc:spChg chg="add del mod">
          <ac:chgData name="Nadine Völkl" userId="7adfe23fbfb72012" providerId="LiveId" clId="{F4FF6701-C43B-4409-B3B0-B4FED6B44231}" dt="2022-12-20T15:56:52.064" v="142"/>
          <ac:spMkLst>
            <pc:docMk/>
            <pc:sldMk cId="3995783898" sldId="349"/>
            <ac:spMk id="29" creationId="{6D49B2D9-D5F9-EB28-D6C3-D4D7FC2A7CD6}"/>
          </ac:spMkLst>
        </pc:spChg>
        <pc:spChg chg="add del mod">
          <ac:chgData name="Nadine Völkl" userId="7adfe23fbfb72012" providerId="LiveId" clId="{F4FF6701-C43B-4409-B3B0-B4FED6B44231}" dt="2022-12-20T16:10:43.437" v="820" actId="21"/>
          <ac:spMkLst>
            <pc:docMk/>
            <pc:sldMk cId="3995783898" sldId="349"/>
            <ac:spMk id="30" creationId="{0528A20B-D865-32EF-534F-C8E584F94E25}"/>
          </ac:spMkLst>
        </pc:spChg>
        <pc:spChg chg="add mod">
          <ac:chgData name="Nadine Völkl" userId="7adfe23fbfb72012" providerId="LiveId" clId="{F4FF6701-C43B-4409-B3B0-B4FED6B44231}" dt="2022-12-20T16:55:01.105" v="1117" actId="20577"/>
          <ac:spMkLst>
            <pc:docMk/>
            <pc:sldMk cId="3995783898" sldId="349"/>
            <ac:spMk id="32" creationId="{96411FC2-DA0D-CD4C-61CB-3914E6F5ABF3}"/>
          </ac:spMkLst>
        </pc:spChg>
        <pc:picChg chg="add del mod modCrop">
          <ac:chgData name="Nadine Völkl" userId="7adfe23fbfb72012" providerId="LiveId" clId="{F4FF6701-C43B-4409-B3B0-B4FED6B44231}" dt="2022-12-20T16:43:33.361" v="1078" actId="14100"/>
          <ac:picMkLst>
            <pc:docMk/>
            <pc:sldMk cId="3995783898" sldId="349"/>
            <ac:picMk id="31" creationId="{340943FA-5775-37ED-1907-C78B8B44F3D4}"/>
          </ac:picMkLst>
        </pc:picChg>
        <pc:picChg chg="add del mod">
          <ac:chgData name="Nadine Völkl" userId="7adfe23fbfb72012" providerId="LiveId" clId="{F4FF6701-C43B-4409-B3B0-B4FED6B44231}" dt="2022-12-20T16:43:48.400" v="1081" actId="478"/>
          <ac:picMkLst>
            <pc:docMk/>
            <pc:sldMk cId="3995783898" sldId="349"/>
            <ac:picMk id="33" creationId="{83EFCB56-ABD6-72EF-D2E4-0EED1A52E201}"/>
          </ac:picMkLst>
        </pc:picChg>
      </pc:sldChg>
      <pc:sldChg chg="addSp delSp modSp add mod delAnim modAnim">
        <pc:chgData name="Nadine Völkl" userId="7adfe23fbfb72012" providerId="LiveId" clId="{F4FF6701-C43B-4409-B3B0-B4FED6B44231}" dt="2022-12-20T16:55:42.650" v="1119"/>
        <pc:sldMkLst>
          <pc:docMk/>
          <pc:sldMk cId="2320282447" sldId="350"/>
        </pc:sldMkLst>
        <pc:spChg chg="mod">
          <ac:chgData name="Nadine Völkl" userId="7adfe23fbfb72012" providerId="LiveId" clId="{F4FF6701-C43B-4409-B3B0-B4FED6B44231}" dt="2022-12-20T16:53:08.298" v="1103" actId="14100"/>
          <ac:spMkLst>
            <pc:docMk/>
            <pc:sldMk cId="2320282447" sldId="350"/>
            <ac:spMk id="2" creationId="{7CF287C0-489B-185C-BB7A-FAD287A1291B}"/>
          </ac:spMkLst>
        </pc:spChg>
        <pc:spChg chg="mod">
          <ac:chgData name="Nadine Völkl" userId="7adfe23fbfb72012" providerId="LiveId" clId="{F4FF6701-C43B-4409-B3B0-B4FED6B44231}" dt="2022-12-20T16:08:45.645" v="684" actId="207"/>
          <ac:spMkLst>
            <pc:docMk/>
            <pc:sldMk cId="2320282447" sldId="350"/>
            <ac:spMk id="3" creationId="{28D570F2-E698-6B89-80DD-09B7B4DB09DC}"/>
          </ac:spMkLst>
        </pc:spChg>
        <pc:spChg chg="mod">
          <ac:chgData name="Nadine Völkl" userId="7adfe23fbfb72012" providerId="LiveId" clId="{F4FF6701-C43B-4409-B3B0-B4FED6B44231}" dt="2022-12-20T16:54:51.254" v="1114" actId="20577"/>
          <ac:spMkLst>
            <pc:docMk/>
            <pc:sldMk cId="2320282447" sldId="350"/>
            <ac:spMk id="8" creationId="{B8C7EAB9-2806-B3E2-4C7F-A6595CD857D2}"/>
          </ac:spMkLst>
        </pc:spChg>
        <pc:spChg chg="mod">
          <ac:chgData name="Nadine Völkl" userId="7adfe23fbfb72012" providerId="LiveId" clId="{F4FF6701-C43B-4409-B3B0-B4FED6B44231}" dt="2022-12-20T16:54:52.072" v="1115" actId="20577"/>
          <ac:spMkLst>
            <pc:docMk/>
            <pc:sldMk cId="2320282447" sldId="350"/>
            <ac:spMk id="9" creationId="{D38CD1D0-3F4E-ED29-7A94-E94BE2001FBD}"/>
          </ac:spMkLst>
        </pc:spChg>
        <pc:spChg chg="add del">
          <ac:chgData name="Nadine Völkl" userId="7adfe23fbfb72012" providerId="LiveId" clId="{F4FF6701-C43B-4409-B3B0-B4FED6B44231}" dt="2022-12-20T16:14:12.362" v="893" actId="478"/>
          <ac:spMkLst>
            <pc:docMk/>
            <pc:sldMk cId="2320282447" sldId="350"/>
            <ac:spMk id="10" creationId="{EF2B51BA-D339-D0F0-C416-C66E97BA059A}"/>
          </ac:spMkLst>
        </pc:spChg>
        <pc:spChg chg="add del">
          <ac:chgData name="Nadine Völkl" userId="7adfe23fbfb72012" providerId="LiveId" clId="{F4FF6701-C43B-4409-B3B0-B4FED6B44231}" dt="2022-12-20T16:14:10.026" v="892" actId="478"/>
          <ac:spMkLst>
            <pc:docMk/>
            <pc:sldMk cId="2320282447" sldId="350"/>
            <ac:spMk id="11" creationId="{2624ACBA-8120-242A-107E-D7ED634E10C0}"/>
          </ac:spMkLst>
        </pc:spChg>
        <pc:spChg chg="add del">
          <ac:chgData name="Nadine Völkl" userId="7adfe23fbfb72012" providerId="LiveId" clId="{F4FF6701-C43B-4409-B3B0-B4FED6B44231}" dt="2022-12-20T16:14:08.006" v="891" actId="478"/>
          <ac:spMkLst>
            <pc:docMk/>
            <pc:sldMk cId="2320282447" sldId="350"/>
            <ac:spMk id="12" creationId="{B884EF7A-CF61-7216-218A-AE5B523722FB}"/>
          </ac:spMkLst>
        </pc:spChg>
        <pc:spChg chg="mod">
          <ac:chgData name="Nadine Völkl" userId="7adfe23fbfb72012" providerId="LiveId" clId="{F4FF6701-C43B-4409-B3B0-B4FED6B44231}" dt="2022-12-20T16:55:33.425" v="1118" actId="1076"/>
          <ac:spMkLst>
            <pc:docMk/>
            <pc:sldMk cId="2320282447" sldId="350"/>
            <ac:spMk id="13" creationId="{894FEAB5-11CC-891E-CB37-7509D0123CF2}"/>
          </ac:spMkLst>
        </pc:spChg>
        <pc:spChg chg="mod">
          <ac:chgData name="Nadine Völkl" userId="7adfe23fbfb72012" providerId="LiveId" clId="{F4FF6701-C43B-4409-B3B0-B4FED6B44231}" dt="2022-12-20T16:53:30.302" v="1107" actId="14100"/>
          <ac:spMkLst>
            <pc:docMk/>
            <pc:sldMk cId="2320282447" sldId="350"/>
            <ac:spMk id="14" creationId="{D8A6856A-762E-25D9-0366-F0A61A286BA6}"/>
          </ac:spMkLst>
        </pc:spChg>
        <pc:spChg chg="mod">
          <ac:chgData name="Nadine Völkl" userId="7adfe23fbfb72012" providerId="LiveId" clId="{F4FF6701-C43B-4409-B3B0-B4FED6B44231}" dt="2022-12-20T16:16:27.650" v="990" actId="6549"/>
          <ac:spMkLst>
            <pc:docMk/>
            <pc:sldMk cId="2320282447" sldId="350"/>
            <ac:spMk id="15" creationId="{0A880535-E1AE-139F-F1F4-5A5DD7FB78A5}"/>
          </ac:spMkLst>
        </pc:spChg>
        <pc:spChg chg="mod">
          <ac:chgData name="Nadine Völkl" userId="7adfe23fbfb72012" providerId="LiveId" clId="{F4FF6701-C43B-4409-B3B0-B4FED6B44231}" dt="2022-12-20T16:16:25.065" v="989" actId="6549"/>
          <ac:spMkLst>
            <pc:docMk/>
            <pc:sldMk cId="2320282447" sldId="350"/>
            <ac:spMk id="16" creationId="{280FDB66-147B-3C86-E68B-74E984C50E3D}"/>
          </ac:spMkLst>
        </pc:spChg>
        <pc:spChg chg="add mod">
          <ac:chgData name="Nadine Völkl" userId="7adfe23fbfb72012" providerId="LiveId" clId="{F4FF6701-C43B-4409-B3B0-B4FED6B44231}" dt="2022-12-20T16:11:39.871" v="854" actId="20577"/>
          <ac:spMkLst>
            <pc:docMk/>
            <pc:sldMk cId="2320282447" sldId="350"/>
            <ac:spMk id="17" creationId="{FFA7698E-CE17-9F03-1B7F-87D2FD66C031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18" creationId="{F1A107B6-4C61-8BE3-BA3B-EF3617DE478C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19" creationId="{5D55B67F-70EF-E8BF-521D-97CC9B79FB6C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0" creationId="{EE17EC64-633D-FB9B-DDE6-BCC0C33CB42A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1" creationId="{8794D083-0160-ED83-7EB3-3913967AE72D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2" creationId="{F9F1937F-97FF-1D9D-5899-D1BC863DF1FD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3" creationId="{1A2FBCCE-8124-5AE9-4F59-C2112D93F2A3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4" creationId="{FBB14950-F7B7-EF74-C408-87859C5CD384}"/>
          </ac:spMkLst>
        </pc:spChg>
        <pc:spChg chg="add del mod">
          <ac:chgData name="Nadine Völkl" userId="7adfe23fbfb72012" providerId="LiveId" clId="{F4FF6701-C43B-4409-B3B0-B4FED6B44231}" dt="2022-12-20T16:13:05.350" v="872"/>
          <ac:spMkLst>
            <pc:docMk/>
            <pc:sldMk cId="2320282447" sldId="350"/>
            <ac:spMk id="25" creationId="{5D3F3DF0-5ED6-763E-D225-9A779E36947D}"/>
          </ac:spMkLst>
        </pc:spChg>
        <pc:spChg chg="del mod">
          <ac:chgData name="Nadine Völkl" userId="7adfe23fbfb72012" providerId="LiveId" clId="{F4FF6701-C43B-4409-B3B0-B4FED6B44231}" dt="2022-12-20T16:10:34.014" v="819"/>
          <ac:spMkLst>
            <pc:docMk/>
            <pc:sldMk cId="2320282447" sldId="350"/>
            <ac:spMk id="30" creationId="{0528A20B-D865-32EF-534F-C8E584F94E25}"/>
          </ac:spMkLst>
        </pc:spChg>
        <pc:picChg chg="add del mod">
          <ac:chgData name="Nadine Völkl" userId="7adfe23fbfb72012" providerId="LiveId" clId="{F4FF6701-C43B-4409-B3B0-B4FED6B44231}" dt="2022-12-20T16:45:47.334" v="1084" actId="478"/>
          <ac:picMkLst>
            <pc:docMk/>
            <pc:sldMk cId="2320282447" sldId="350"/>
            <ac:picMk id="26" creationId="{12AF7984-5484-6047-F2B0-87926BED0449}"/>
          </ac:picMkLst>
        </pc:picChg>
        <pc:picChg chg="add mod">
          <ac:chgData name="Nadine Völkl" userId="7adfe23fbfb72012" providerId="LiveId" clId="{F4FF6701-C43B-4409-B3B0-B4FED6B44231}" dt="2022-12-20T16:50:27.365" v="1089" actId="1076"/>
          <ac:picMkLst>
            <pc:docMk/>
            <pc:sldMk cId="2320282447" sldId="350"/>
            <ac:picMk id="28" creationId="{1A3FD086-CD92-52BD-12D2-AAF1A75A6572}"/>
          </ac:picMkLst>
        </pc:picChg>
        <pc:picChg chg="del mod ord modCrop">
          <ac:chgData name="Nadine Völkl" userId="7adfe23fbfb72012" providerId="LiveId" clId="{F4FF6701-C43B-4409-B3B0-B4FED6B44231}" dt="2022-12-20T16:43:43.690" v="1079" actId="478"/>
          <ac:picMkLst>
            <pc:docMk/>
            <pc:sldMk cId="2320282447" sldId="350"/>
            <ac:picMk id="31" creationId="{340943FA-5775-37ED-1907-C78B8B44F3D4}"/>
          </ac:picMkLst>
        </pc:picChg>
      </pc:sldChg>
      <pc:sldChg chg="addSp delSp modSp new del mod">
        <pc:chgData name="Nadine Völkl" userId="7adfe23fbfb72012" providerId="LiveId" clId="{F4FF6701-C43B-4409-B3B0-B4FED6B44231}" dt="2022-12-20T16:41:43.288" v="1072" actId="47"/>
        <pc:sldMkLst>
          <pc:docMk/>
          <pc:sldMk cId="175240946" sldId="351"/>
        </pc:sldMkLst>
        <pc:spChg chg="add del">
          <ac:chgData name="Nadine Völkl" userId="7adfe23fbfb72012" providerId="LiveId" clId="{F4FF6701-C43B-4409-B3B0-B4FED6B44231}" dt="2022-12-20T16:38:41.260" v="1043"/>
          <ac:spMkLst>
            <pc:docMk/>
            <pc:sldMk cId="175240946" sldId="351"/>
            <ac:spMk id="2" creationId="{77E6BDD2-2A4D-9C41-D727-5D70CAD337F5}"/>
          </ac:spMkLst>
        </pc:spChg>
        <pc:picChg chg="add del mod">
          <ac:chgData name="Nadine Völkl" userId="7adfe23fbfb72012" providerId="LiveId" clId="{F4FF6701-C43B-4409-B3B0-B4FED6B44231}" dt="2022-12-20T16:38:14.619" v="1038" actId="21"/>
          <ac:picMkLst>
            <pc:docMk/>
            <pc:sldMk cId="175240946" sldId="351"/>
            <ac:picMk id="4" creationId="{86792F2D-DC6D-B537-9812-A3BA876B051D}"/>
          </ac:picMkLst>
        </pc:picChg>
        <pc:picChg chg="add del mod">
          <ac:chgData name="Nadine Völkl" userId="7adfe23fbfb72012" providerId="LiveId" clId="{F4FF6701-C43B-4409-B3B0-B4FED6B44231}" dt="2022-12-20T16:38:54.349" v="1048" actId="21"/>
          <ac:picMkLst>
            <pc:docMk/>
            <pc:sldMk cId="175240946" sldId="351"/>
            <ac:picMk id="5" creationId="{9DC0AD36-7CC0-9558-7294-C7B255FAF956}"/>
          </ac:picMkLst>
        </pc:picChg>
        <pc:picChg chg="add del mod">
          <ac:chgData name="Nadine Völkl" userId="7adfe23fbfb72012" providerId="LiveId" clId="{F4FF6701-C43B-4409-B3B0-B4FED6B44231}" dt="2022-12-20T16:38:41.260" v="1043"/>
          <ac:picMkLst>
            <pc:docMk/>
            <pc:sldMk cId="175240946" sldId="351"/>
            <ac:picMk id="6" creationId="{69521386-C5F8-BC40-9332-38428812B7E4}"/>
          </ac:picMkLst>
        </pc:picChg>
        <pc:picChg chg="add mod">
          <ac:chgData name="Nadine Völkl" userId="7adfe23fbfb72012" providerId="LiveId" clId="{F4FF6701-C43B-4409-B3B0-B4FED6B44231}" dt="2022-12-20T16:38:55.679" v="1049"/>
          <ac:picMkLst>
            <pc:docMk/>
            <pc:sldMk cId="175240946" sldId="351"/>
            <ac:picMk id="7" creationId="{69D08C58-47B5-E07F-0AB7-67C9490C2809}"/>
          </ac:picMkLst>
        </pc:picChg>
      </pc:sldChg>
      <pc:sldChg chg="addSp delSp modSp add del mod">
        <pc:chgData name="Nadine Völkl" userId="7adfe23fbfb72012" providerId="LiveId" clId="{F4FF6701-C43B-4409-B3B0-B4FED6B44231}" dt="2022-12-20T16:41:43.288" v="1072" actId="47"/>
        <pc:sldMkLst>
          <pc:docMk/>
          <pc:sldMk cId="2231003214" sldId="352"/>
        </pc:sldMkLst>
        <pc:spChg chg="del mod">
          <ac:chgData name="Nadine Völkl" userId="7adfe23fbfb72012" providerId="LiveId" clId="{F4FF6701-C43B-4409-B3B0-B4FED6B44231}" dt="2022-12-20T16:38:57.691" v="1050"/>
          <ac:spMkLst>
            <pc:docMk/>
            <pc:sldMk cId="2231003214" sldId="352"/>
            <ac:spMk id="2" creationId="{77E6BDD2-2A4D-9C41-D727-5D70CAD337F5}"/>
          </ac:spMkLst>
        </pc:spChg>
        <pc:picChg chg="add mod modCrop">
          <ac:chgData name="Nadine Völkl" userId="7adfe23fbfb72012" providerId="LiveId" clId="{F4FF6701-C43B-4409-B3B0-B4FED6B44231}" dt="2022-12-20T16:40:10.082" v="1066" actId="1076"/>
          <ac:picMkLst>
            <pc:docMk/>
            <pc:sldMk cId="2231003214" sldId="352"/>
            <ac:picMk id="3" creationId="{73EC47B3-A585-E4B2-95C4-185BCB8D4A97}"/>
          </ac:picMkLst>
        </pc:picChg>
        <pc:picChg chg="mod">
          <ac:chgData name="Nadine Völkl" userId="7adfe23fbfb72012" providerId="LiveId" clId="{F4FF6701-C43B-4409-B3B0-B4FED6B44231}" dt="2022-12-20T16:38:03.430" v="1037"/>
          <ac:picMkLst>
            <pc:docMk/>
            <pc:sldMk cId="2231003214" sldId="352"/>
            <ac:picMk id="4" creationId="{86792F2D-DC6D-B537-9812-A3BA876B051D}"/>
          </ac:picMkLst>
        </pc:picChg>
      </pc:sldChg>
    </pc:docChg>
  </pc:docChgLst>
  <pc:docChgLst>
    <pc:chgData name="Nadine Völkl" userId="7adfe23fbfb72012" providerId="LiveId" clId="{39477BD5-7A9B-4188-8859-406057777C9D}"/>
    <pc:docChg chg="undo redo custSel addSld modSld">
      <pc:chgData name="Nadine Völkl" userId="7adfe23fbfb72012" providerId="LiveId" clId="{39477BD5-7A9B-4188-8859-406057777C9D}" dt="2022-12-20T17:18:40.622" v="285" actId="20577"/>
      <pc:docMkLst>
        <pc:docMk/>
      </pc:docMkLst>
      <pc:sldChg chg="modSp">
        <pc:chgData name="Nadine Völkl" userId="7adfe23fbfb72012" providerId="LiveId" clId="{39477BD5-7A9B-4188-8859-406057777C9D}" dt="2022-12-20T17:10:06.044" v="38" actId="20577"/>
        <pc:sldMkLst>
          <pc:docMk/>
          <pc:sldMk cId="3995783898" sldId="349"/>
        </pc:sldMkLst>
        <pc:spChg chg="mod">
          <ac:chgData name="Nadine Völkl" userId="7adfe23fbfb72012" providerId="LiveId" clId="{39477BD5-7A9B-4188-8859-406057777C9D}" dt="2022-12-20T17:09:58.110" v="30" actId="207"/>
          <ac:spMkLst>
            <pc:docMk/>
            <pc:sldMk cId="3995783898" sldId="349"/>
            <ac:spMk id="14" creationId="{D8A6856A-762E-25D9-0366-F0A61A286BA6}"/>
          </ac:spMkLst>
        </pc:spChg>
        <pc:spChg chg="mod">
          <ac:chgData name="Nadine Völkl" userId="7adfe23fbfb72012" providerId="LiveId" clId="{39477BD5-7A9B-4188-8859-406057777C9D}" dt="2022-12-20T17:10:06.044" v="38" actId="20577"/>
          <ac:spMkLst>
            <pc:docMk/>
            <pc:sldMk cId="3995783898" sldId="349"/>
            <ac:spMk id="15" creationId="{0A880535-E1AE-139F-F1F4-5A5DD7FB78A5}"/>
          </ac:spMkLst>
        </pc:spChg>
      </pc:sldChg>
      <pc:sldChg chg="modSp mod">
        <pc:chgData name="Nadine Völkl" userId="7adfe23fbfb72012" providerId="LiveId" clId="{39477BD5-7A9B-4188-8859-406057777C9D}" dt="2022-12-20T17:09:50.378" v="22" actId="207"/>
        <pc:sldMkLst>
          <pc:docMk/>
          <pc:sldMk cId="2320282447" sldId="350"/>
        </pc:sldMkLst>
        <pc:spChg chg="mod">
          <ac:chgData name="Nadine Völkl" userId="7adfe23fbfb72012" providerId="LiveId" clId="{39477BD5-7A9B-4188-8859-406057777C9D}" dt="2022-12-20T17:09:50.378" v="22" actId="207"/>
          <ac:spMkLst>
            <pc:docMk/>
            <pc:sldMk cId="2320282447" sldId="350"/>
            <ac:spMk id="3" creationId="{28D570F2-E698-6B89-80DD-09B7B4DB09DC}"/>
          </ac:spMkLst>
        </pc:spChg>
      </pc:sldChg>
      <pc:sldChg chg="addSp delSp modSp add mod delAnim modAnim">
        <pc:chgData name="Nadine Völkl" userId="7adfe23fbfb72012" providerId="LiveId" clId="{39477BD5-7A9B-4188-8859-406057777C9D}" dt="2022-12-20T17:18:40.622" v="285" actId="20577"/>
        <pc:sldMkLst>
          <pc:docMk/>
          <pc:sldMk cId="2700909264" sldId="351"/>
        </pc:sldMkLst>
        <pc:spChg chg="mod">
          <ac:chgData name="Nadine Völkl" userId="7adfe23fbfb72012" providerId="LiveId" clId="{39477BD5-7A9B-4188-8859-406057777C9D}" dt="2022-12-20T17:15:44.490" v="191" actId="20577"/>
          <ac:spMkLst>
            <pc:docMk/>
            <pc:sldMk cId="2700909264" sldId="351"/>
            <ac:spMk id="2" creationId="{7CF287C0-489B-185C-BB7A-FAD287A1291B}"/>
          </ac:spMkLst>
        </pc:spChg>
        <pc:spChg chg="mod">
          <ac:chgData name="Nadine Völkl" userId="7adfe23fbfb72012" providerId="LiveId" clId="{39477BD5-7A9B-4188-8859-406057777C9D}" dt="2022-12-20T17:14:21.222" v="47" actId="20577"/>
          <ac:spMkLst>
            <pc:docMk/>
            <pc:sldMk cId="2700909264" sldId="351"/>
            <ac:spMk id="3" creationId="{28D570F2-E698-6B89-80DD-09B7B4DB09DC}"/>
          </ac:spMkLst>
        </pc:spChg>
        <pc:spChg chg="del">
          <ac:chgData name="Nadine Völkl" userId="7adfe23fbfb72012" providerId="LiveId" clId="{39477BD5-7A9B-4188-8859-406057777C9D}" dt="2022-12-20T17:15:16.934" v="158" actId="478"/>
          <ac:spMkLst>
            <pc:docMk/>
            <pc:sldMk cId="2700909264" sldId="351"/>
            <ac:spMk id="12" creationId="{B884EF7A-CF61-7216-218A-AE5B523722FB}"/>
          </ac:spMkLst>
        </pc:spChg>
        <pc:spChg chg="mod">
          <ac:chgData name="Nadine Völkl" userId="7adfe23fbfb72012" providerId="LiveId" clId="{39477BD5-7A9B-4188-8859-406057777C9D}" dt="2022-12-20T17:14:42.051" v="84" actId="20577"/>
          <ac:spMkLst>
            <pc:docMk/>
            <pc:sldMk cId="2700909264" sldId="351"/>
            <ac:spMk id="13" creationId="{894FEAB5-11CC-891E-CB37-7509D0123CF2}"/>
          </ac:spMkLst>
        </pc:spChg>
        <pc:spChg chg="mod">
          <ac:chgData name="Nadine Völkl" userId="7adfe23fbfb72012" providerId="LiveId" clId="{39477BD5-7A9B-4188-8859-406057777C9D}" dt="2022-12-20T17:17:23.334" v="280" actId="20577"/>
          <ac:spMkLst>
            <pc:docMk/>
            <pc:sldMk cId="2700909264" sldId="351"/>
            <ac:spMk id="14" creationId="{D8A6856A-762E-25D9-0366-F0A61A286BA6}"/>
          </ac:spMkLst>
        </pc:spChg>
        <pc:spChg chg="mod">
          <ac:chgData name="Nadine Völkl" userId="7adfe23fbfb72012" providerId="LiveId" clId="{39477BD5-7A9B-4188-8859-406057777C9D}" dt="2022-12-20T17:16:49.766" v="213" actId="20577"/>
          <ac:spMkLst>
            <pc:docMk/>
            <pc:sldMk cId="2700909264" sldId="351"/>
            <ac:spMk id="15" creationId="{0A880535-E1AE-139F-F1F4-5A5DD7FB78A5}"/>
          </ac:spMkLst>
        </pc:spChg>
        <pc:spChg chg="del">
          <ac:chgData name="Nadine Völkl" userId="7adfe23fbfb72012" providerId="LiveId" clId="{39477BD5-7A9B-4188-8859-406057777C9D}" dt="2022-12-20T17:15:15.082" v="157" actId="478"/>
          <ac:spMkLst>
            <pc:docMk/>
            <pc:sldMk cId="2700909264" sldId="351"/>
            <ac:spMk id="16" creationId="{280FDB66-147B-3C86-E68B-74E984C50E3D}"/>
          </ac:spMkLst>
        </pc:spChg>
        <pc:spChg chg="add del mod">
          <ac:chgData name="Nadine Völkl" userId="7adfe23fbfb72012" providerId="LiveId" clId="{39477BD5-7A9B-4188-8859-406057777C9D}" dt="2022-12-20T17:16:47.515" v="211" actId="478"/>
          <ac:spMkLst>
            <pc:docMk/>
            <pc:sldMk cId="2700909264" sldId="351"/>
            <ac:spMk id="18" creationId="{B19F2316-F5B7-56FA-D531-425AF4944E77}"/>
          </ac:spMkLst>
        </pc:spChg>
        <pc:spChg chg="add del mod">
          <ac:chgData name="Nadine Völkl" userId="7adfe23fbfb72012" providerId="LiveId" clId="{39477BD5-7A9B-4188-8859-406057777C9D}" dt="2022-12-20T17:16:47.204" v="210" actId="478"/>
          <ac:spMkLst>
            <pc:docMk/>
            <pc:sldMk cId="2700909264" sldId="351"/>
            <ac:spMk id="20" creationId="{F02DE5B0-06B4-CA42-4120-AC93E6C05613}"/>
          </ac:spMkLst>
        </pc:spChg>
        <pc:spChg chg="add mod">
          <ac:chgData name="Nadine Völkl" userId="7adfe23fbfb72012" providerId="LiveId" clId="{39477BD5-7A9B-4188-8859-406057777C9D}" dt="2022-12-20T17:18:40.622" v="285" actId="20577"/>
          <ac:spMkLst>
            <pc:docMk/>
            <pc:sldMk cId="2700909264" sldId="351"/>
            <ac:spMk id="21" creationId="{2D1C7161-D001-6331-24FA-E48FEA6E20B4}"/>
          </ac:spMkLst>
        </pc:spChg>
        <pc:spChg chg="add mod">
          <ac:chgData name="Nadine Völkl" userId="7adfe23fbfb72012" providerId="LiveId" clId="{39477BD5-7A9B-4188-8859-406057777C9D}" dt="2022-12-20T17:17:19.788" v="273" actId="20577"/>
          <ac:spMkLst>
            <pc:docMk/>
            <pc:sldMk cId="2700909264" sldId="351"/>
            <ac:spMk id="22" creationId="{ECA810B8-6535-C041-AE6F-5489804D9630}"/>
          </ac:spMkLst>
        </pc:spChg>
        <pc:spChg chg="del mod">
          <ac:chgData name="Nadine Völkl" userId="7adfe23fbfb72012" providerId="LiveId" clId="{39477BD5-7A9B-4188-8859-406057777C9D}" dt="2022-12-20T17:14:07.899" v="43"/>
          <ac:spMkLst>
            <pc:docMk/>
            <pc:sldMk cId="2700909264" sldId="351"/>
            <ac:spMk id="32" creationId="{96411FC2-DA0D-CD4C-61CB-3914E6F5ABF3}"/>
          </ac:spMkLst>
        </pc:spChg>
        <pc:picChg chg="mod">
          <ac:chgData name="Nadine Völkl" userId="7adfe23fbfb72012" providerId="LiveId" clId="{39477BD5-7A9B-4188-8859-406057777C9D}" dt="2022-12-20T17:14:05.990" v="41" actId="14826"/>
          <ac:picMkLst>
            <pc:docMk/>
            <pc:sldMk cId="2700909264" sldId="351"/>
            <ac:picMk id="31" creationId="{340943FA-5775-37ED-1907-C78B8B44F3D4}"/>
          </ac:picMkLst>
        </pc:picChg>
      </pc:sldChg>
    </pc:docChg>
  </pc:docChgLst>
  <pc:docChgLst>
    <pc:chgData name="Nadine Völkl" userId="7adfe23fbfb72012" providerId="LiveId" clId="{AA309B7E-7E75-4B23-9767-08B411DD49AD}"/>
    <pc:docChg chg="undo custSel addSld delSld modSld sldOrd">
      <pc:chgData name="Nadine Völkl" userId="7adfe23fbfb72012" providerId="LiveId" clId="{AA309B7E-7E75-4B23-9767-08B411DD49AD}" dt="2023-02-07T09:12:53.348" v="2386"/>
      <pc:docMkLst>
        <pc:docMk/>
      </pc:docMkLst>
      <pc:sldChg chg="modSp mod modAnim">
        <pc:chgData name="Nadine Völkl" userId="7adfe23fbfb72012" providerId="LiveId" clId="{AA309B7E-7E75-4B23-9767-08B411DD49AD}" dt="2023-02-06T13:53:36.950" v="227" actId="403"/>
        <pc:sldMkLst>
          <pc:docMk/>
          <pc:sldMk cId="2920316392" sldId="299"/>
        </pc:sldMkLst>
        <pc:spChg chg="mod">
          <ac:chgData name="Nadine Völkl" userId="7adfe23fbfb72012" providerId="LiveId" clId="{AA309B7E-7E75-4B23-9767-08B411DD49AD}" dt="2023-02-06T13:53:36.950" v="227" actId="403"/>
          <ac:spMkLst>
            <pc:docMk/>
            <pc:sldMk cId="2920316392" sldId="299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3:37:39.935" v="182" actId="6549"/>
          <ac:spMkLst>
            <pc:docMk/>
            <pc:sldMk cId="2920316392" sldId="299"/>
            <ac:spMk id="4" creationId="{00000000-0000-0000-0000-000000000000}"/>
          </ac:spMkLst>
        </pc:spChg>
      </pc:sldChg>
      <pc:sldChg chg="addSp delSp modSp mod modTransition setBg modAnim">
        <pc:chgData name="Nadine Völkl" userId="7adfe23fbfb72012" providerId="LiveId" clId="{AA309B7E-7E75-4B23-9767-08B411DD49AD}" dt="2023-02-06T15:03:40.188" v="2007" actId="171"/>
        <pc:sldMkLst>
          <pc:docMk/>
          <pc:sldMk cId="1747487246" sldId="338"/>
        </pc:sldMkLst>
        <pc:picChg chg="add del mod">
          <ac:chgData name="Nadine Völkl" userId="7adfe23fbfb72012" providerId="LiveId" clId="{AA309B7E-7E75-4B23-9767-08B411DD49AD}" dt="2023-02-06T14:59:49.835" v="1980" actId="22"/>
          <ac:picMkLst>
            <pc:docMk/>
            <pc:sldMk cId="1747487246" sldId="338"/>
            <ac:picMk id="9" creationId="{9878089E-BA01-268A-424D-A57D344F3B6E}"/>
          </ac:picMkLst>
        </pc:picChg>
        <pc:picChg chg="add mod ord">
          <ac:chgData name="Nadine Völkl" userId="7adfe23fbfb72012" providerId="LiveId" clId="{AA309B7E-7E75-4B23-9767-08B411DD49AD}" dt="2023-02-06T15:02:10.204" v="1997" actId="167"/>
          <ac:picMkLst>
            <pc:docMk/>
            <pc:sldMk cId="1747487246" sldId="338"/>
            <ac:picMk id="11" creationId="{B3DAF3F2-3774-3D3F-FD07-58008C9DCA85}"/>
          </ac:picMkLst>
        </pc:picChg>
        <pc:picChg chg="add mod ord">
          <ac:chgData name="Nadine Völkl" userId="7adfe23fbfb72012" providerId="LiveId" clId="{AA309B7E-7E75-4B23-9767-08B411DD49AD}" dt="2023-02-06T15:03:40.188" v="2007" actId="171"/>
          <ac:picMkLst>
            <pc:docMk/>
            <pc:sldMk cId="1747487246" sldId="338"/>
            <ac:picMk id="13" creationId="{C75D3AE3-A9D3-74B4-2E03-ED1B992DF675}"/>
          </ac:picMkLst>
        </pc:picChg>
      </pc:sldChg>
      <pc:sldChg chg="addSp delSp modSp mod ord addAnim delAnim modAnim">
        <pc:chgData name="Nadine Völkl" userId="7adfe23fbfb72012" providerId="LiveId" clId="{AA309B7E-7E75-4B23-9767-08B411DD49AD}" dt="2023-02-06T16:32:41.060" v="2368" actId="5793"/>
        <pc:sldMkLst>
          <pc:docMk/>
          <pc:sldMk cId="510041967" sldId="345"/>
        </pc:sldMkLst>
        <pc:spChg chg="mod">
          <ac:chgData name="Nadine Völkl" userId="7adfe23fbfb72012" providerId="LiveId" clId="{AA309B7E-7E75-4B23-9767-08B411DD49AD}" dt="2023-02-06T16:32:41.060" v="2368" actId="5793"/>
          <ac:spMkLst>
            <pc:docMk/>
            <pc:sldMk cId="510041967" sldId="345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4:52:08.915" v="1793" actId="20577"/>
          <ac:spMkLst>
            <pc:docMk/>
            <pc:sldMk cId="510041967" sldId="345"/>
            <ac:spMk id="4" creationId="{00000000-0000-0000-0000-000000000000}"/>
          </ac:spMkLst>
        </pc:spChg>
        <pc:spChg chg="add del mod">
          <ac:chgData name="Nadine Völkl" userId="7adfe23fbfb72012" providerId="LiveId" clId="{AA309B7E-7E75-4B23-9767-08B411DD49AD}" dt="2023-02-06T14:51:57.297" v="1773" actId="22"/>
          <ac:spMkLst>
            <pc:docMk/>
            <pc:sldMk cId="510041967" sldId="345"/>
            <ac:spMk id="10" creationId="{857D9F6C-BCD8-160D-846B-666BB638C0B7}"/>
          </ac:spMkLst>
        </pc:spChg>
        <pc:picChg chg="add del">
          <ac:chgData name="Nadine Völkl" userId="7adfe23fbfb72012" providerId="LiveId" clId="{AA309B7E-7E75-4B23-9767-08B411DD49AD}" dt="2023-02-06T14:51:43.914" v="1771" actId="22"/>
          <ac:picMkLst>
            <pc:docMk/>
            <pc:sldMk cId="510041967" sldId="345"/>
            <ac:picMk id="8" creationId="{390A97DD-2B3D-B60D-9958-41DD35DF9023}"/>
          </ac:picMkLst>
        </pc:picChg>
        <pc:picChg chg="add mod ord modCrop">
          <ac:chgData name="Nadine Völkl" userId="7adfe23fbfb72012" providerId="LiveId" clId="{AA309B7E-7E75-4B23-9767-08B411DD49AD}" dt="2023-02-06T14:51:57.297" v="1773" actId="22"/>
          <ac:picMkLst>
            <pc:docMk/>
            <pc:sldMk cId="510041967" sldId="345"/>
            <ac:picMk id="12" creationId="{02FCFA1D-FC30-33AC-942C-BB6E8C62E408}"/>
          </ac:picMkLst>
        </pc:picChg>
        <pc:picChg chg="del">
          <ac:chgData name="Nadine Völkl" userId="7adfe23fbfb72012" providerId="LiveId" clId="{AA309B7E-7E75-4B23-9767-08B411DD49AD}" dt="2023-02-06T14:51:53.952" v="1772" actId="478"/>
          <ac:picMkLst>
            <pc:docMk/>
            <pc:sldMk cId="510041967" sldId="345"/>
            <ac:picMk id="14" creationId="{2ED1DD70-FA2E-4785-316A-467B36D9AF50}"/>
          </ac:picMkLst>
        </pc:picChg>
      </pc:sldChg>
      <pc:sldChg chg="addSp delSp modSp add del mod delAnim modAnim">
        <pc:chgData name="Nadine Völkl" userId="7adfe23fbfb72012" providerId="LiveId" clId="{AA309B7E-7E75-4B23-9767-08B411DD49AD}" dt="2023-02-06T18:18:53.949" v="2385" actId="14100"/>
        <pc:sldMkLst>
          <pc:docMk/>
          <pc:sldMk cId="148208762" sldId="346"/>
        </pc:sldMkLst>
        <pc:spChg chg="mod">
          <ac:chgData name="Nadine Völkl" userId="7adfe23fbfb72012" providerId="LiveId" clId="{AA309B7E-7E75-4B23-9767-08B411DD49AD}" dt="2023-02-06T16:28:32.464" v="2353" actId="14100"/>
          <ac:spMkLst>
            <pc:docMk/>
            <pc:sldMk cId="148208762" sldId="346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5:06:05.764" v="2028" actId="20577"/>
          <ac:spMkLst>
            <pc:docMk/>
            <pc:sldMk cId="148208762" sldId="346"/>
            <ac:spMk id="4" creationId="{00000000-0000-0000-0000-000000000000}"/>
          </ac:spMkLst>
        </pc:spChg>
        <pc:spChg chg="add mod">
          <ac:chgData name="Nadine Völkl" userId="7adfe23fbfb72012" providerId="LiveId" clId="{AA309B7E-7E75-4B23-9767-08B411DD49AD}" dt="2023-02-06T16:28:20.757" v="2352" actId="478"/>
          <ac:spMkLst>
            <pc:docMk/>
            <pc:sldMk cId="148208762" sldId="346"/>
            <ac:spMk id="8" creationId="{D870A4B7-AEFB-07F9-A5B4-5EE040FD4DE9}"/>
          </ac:spMkLst>
        </pc:spChg>
        <pc:picChg chg="add mod">
          <ac:chgData name="Nadine Völkl" userId="7adfe23fbfb72012" providerId="LiveId" clId="{AA309B7E-7E75-4B23-9767-08B411DD49AD}" dt="2023-02-06T18:18:53.949" v="2385" actId="14100"/>
          <ac:picMkLst>
            <pc:docMk/>
            <pc:sldMk cId="148208762" sldId="346"/>
            <ac:picMk id="3" creationId="{105B1722-ACD5-80E7-AB83-9E77824095A2}"/>
          </ac:picMkLst>
        </pc:picChg>
        <pc:picChg chg="add del mod">
          <ac:chgData name="Nadine Völkl" userId="7adfe23fbfb72012" providerId="LiveId" clId="{AA309B7E-7E75-4B23-9767-08B411DD49AD}" dt="2023-02-06T18:10:30.975" v="2376" actId="478"/>
          <ac:picMkLst>
            <pc:docMk/>
            <pc:sldMk cId="148208762" sldId="346"/>
            <ac:picMk id="9" creationId="{235F2F10-BDF5-ADE7-7B98-643AB72D826A}"/>
          </ac:picMkLst>
        </pc:picChg>
        <pc:picChg chg="del">
          <ac:chgData name="Nadine Völkl" userId="7adfe23fbfb72012" providerId="LiveId" clId="{AA309B7E-7E75-4B23-9767-08B411DD49AD}" dt="2023-02-06T16:28:20.757" v="2352" actId="478"/>
          <ac:picMkLst>
            <pc:docMk/>
            <pc:sldMk cId="148208762" sldId="346"/>
            <ac:picMk id="17" creationId="{CD14510F-5ADB-2A67-BE1F-C32B9DF8FCFC}"/>
          </ac:picMkLst>
        </pc:picChg>
      </pc:sldChg>
      <pc:sldChg chg="addSp delSp modSp mod modAnim">
        <pc:chgData name="Nadine Völkl" userId="7adfe23fbfb72012" providerId="LiveId" clId="{AA309B7E-7E75-4B23-9767-08B411DD49AD}" dt="2023-02-06T15:04:52.908" v="2021" actId="1076"/>
        <pc:sldMkLst>
          <pc:docMk/>
          <pc:sldMk cId="439045710" sldId="347"/>
        </pc:sldMkLst>
        <pc:spChg chg="mod">
          <ac:chgData name="Nadine Völkl" userId="7adfe23fbfb72012" providerId="LiveId" clId="{AA309B7E-7E75-4B23-9767-08B411DD49AD}" dt="2023-02-06T14:19:41.792" v="1094" actId="404"/>
          <ac:spMkLst>
            <pc:docMk/>
            <pc:sldMk cId="439045710" sldId="347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3:54:24.436" v="242" actId="20577"/>
          <ac:spMkLst>
            <pc:docMk/>
            <pc:sldMk cId="439045710" sldId="347"/>
            <ac:spMk id="4" creationId="{00000000-0000-0000-0000-000000000000}"/>
          </ac:spMkLst>
        </pc:spChg>
        <pc:spChg chg="add del mod">
          <ac:chgData name="Nadine Völkl" userId="7adfe23fbfb72012" providerId="LiveId" clId="{AA309B7E-7E75-4B23-9767-08B411DD49AD}" dt="2023-02-06T15:04:12.351" v="2012"/>
          <ac:spMkLst>
            <pc:docMk/>
            <pc:sldMk cId="439045710" sldId="347"/>
            <ac:spMk id="9" creationId="{BBA5443C-6DB1-DF3B-96A3-F5439706C5F9}"/>
          </ac:spMkLst>
        </pc:spChg>
        <pc:spChg chg="add mod">
          <ac:chgData name="Nadine Völkl" userId="7adfe23fbfb72012" providerId="LiveId" clId="{AA309B7E-7E75-4B23-9767-08B411DD49AD}" dt="2023-02-06T15:04:22.936" v="2015" actId="478"/>
          <ac:spMkLst>
            <pc:docMk/>
            <pc:sldMk cId="439045710" sldId="347"/>
            <ac:spMk id="13" creationId="{D1010D99-BE3B-6BA8-AEAB-3F548551766B}"/>
          </ac:spMkLst>
        </pc:spChg>
        <pc:picChg chg="add del mod">
          <ac:chgData name="Nadine Völkl" userId="7adfe23fbfb72012" providerId="LiveId" clId="{AA309B7E-7E75-4B23-9767-08B411DD49AD}" dt="2023-02-06T15:04:09.438" v="2010" actId="478"/>
          <ac:picMkLst>
            <pc:docMk/>
            <pc:sldMk cId="439045710" sldId="347"/>
            <ac:picMk id="3" creationId="{D1E8274F-A4C8-D9C8-E2B0-7525B4E7566A}"/>
          </ac:picMkLst>
        </pc:picChg>
        <pc:picChg chg="add del mod">
          <ac:chgData name="Nadine Völkl" userId="7adfe23fbfb72012" providerId="LiveId" clId="{AA309B7E-7E75-4B23-9767-08B411DD49AD}" dt="2023-02-06T15:04:22.936" v="2015" actId="478"/>
          <ac:picMkLst>
            <pc:docMk/>
            <pc:sldMk cId="439045710" sldId="347"/>
            <ac:picMk id="11" creationId="{5906AECE-C30A-CB92-4D3B-5CA099F68059}"/>
          </ac:picMkLst>
        </pc:picChg>
        <pc:picChg chg="add mod">
          <ac:chgData name="Nadine Völkl" userId="7adfe23fbfb72012" providerId="LiveId" clId="{AA309B7E-7E75-4B23-9767-08B411DD49AD}" dt="2023-02-06T15:04:52.908" v="2021" actId="1076"/>
          <ac:picMkLst>
            <pc:docMk/>
            <pc:sldMk cId="439045710" sldId="347"/>
            <ac:picMk id="14" creationId="{F98CDA67-EDF4-E8EA-D3D5-22F03B3F45E6}"/>
          </ac:picMkLst>
        </pc:picChg>
        <pc:picChg chg="del">
          <ac:chgData name="Nadine Völkl" userId="7adfe23fbfb72012" providerId="LiveId" clId="{AA309B7E-7E75-4B23-9767-08B411DD49AD}" dt="2023-02-06T15:04:10.178" v="2011" actId="478"/>
          <ac:picMkLst>
            <pc:docMk/>
            <pc:sldMk cId="439045710" sldId="347"/>
            <ac:picMk id="19" creationId="{D05C80A1-F94F-31AF-BEBC-CDDA0D15C584}"/>
          </ac:picMkLst>
        </pc:picChg>
      </pc:sldChg>
      <pc:sldChg chg="del">
        <pc:chgData name="Nadine Völkl" userId="7adfe23fbfb72012" providerId="LiveId" clId="{AA309B7E-7E75-4B23-9767-08B411DD49AD}" dt="2023-02-06T16:28:07.111" v="2348" actId="47"/>
        <pc:sldMkLst>
          <pc:docMk/>
          <pc:sldMk cId="1664547303" sldId="348"/>
        </pc:sldMkLst>
      </pc:sldChg>
      <pc:sldChg chg="del">
        <pc:chgData name="Nadine Völkl" userId="7adfe23fbfb72012" providerId="LiveId" clId="{AA309B7E-7E75-4B23-9767-08B411DD49AD}" dt="2023-02-06T16:28:07.111" v="2348" actId="47"/>
        <pc:sldMkLst>
          <pc:docMk/>
          <pc:sldMk cId="3995783898" sldId="349"/>
        </pc:sldMkLst>
      </pc:sldChg>
      <pc:sldChg chg="del">
        <pc:chgData name="Nadine Völkl" userId="7adfe23fbfb72012" providerId="LiveId" clId="{AA309B7E-7E75-4B23-9767-08B411DD49AD}" dt="2023-02-06T16:28:07.111" v="2348" actId="47"/>
        <pc:sldMkLst>
          <pc:docMk/>
          <pc:sldMk cId="2320282447" sldId="350"/>
        </pc:sldMkLst>
      </pc:sldChg>
      <pc:sldChg chg="del">
        <pc:chgData name="Nadine Völkl" userId="7adfe23fbfb72012" providerId="LiveId" clId="{AA309B7E-7E75-4B23-9767-08B411DD49AD}" dt="2023-02-06T16:28:07.111" v="2348" actId="47"/>
        <pc:sldMkLst>
          <pc:docMk/>
          <pc:sldMk cId="2700909264" sldId="351"/>
        </pc:sldMkLst>
      </pc:sldChg>
      <pc:sldChg chg="addSp delSp modSp add mod modAnim">
        <pc:chgData name="Nadine Völkl" userId="7adfe23fbfb72012" providerId="LiveId" clId="{AA309B7E-7E75-4B23-9767-08B411DD49AD}" dt="2023-02-06T16:32:31.028" v="2367" actId="207"/>
        <pc:sldMkLst>
          <pc:docMk/>
          <pc:sldMk cId="2305227660" sldId="352"/>
        </pc:sldMkLst>
        <pc:spChg chg="mod">
          <ac:chgData name="Nadine Völkl" userId="7adfe23fbfb72012" providerId="LiveId" clId="{AA309B7E-7E75-4B23-9767-08B411DD49AD}" dt="2023-02-06T16:30:42.316" v="2360" actId="6549"/>
          <ac:spMkLst>
            <pc:docMk/>
            <pc:sldMk cId="2305227660" sldId="352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4:31:29.508" v="1234" actId="400"/>
          <ac:spMkLst>
            <pc:docMk/>
            <pc:sldMk cId="2305227660" sldId="352"/>
            <ac:spMk id="4" creationId="{00000000-0000-0000-0000-000000000000}"/>
          </ac:spMkLst>
        </pc:spChg>
        <pc:spChg chg="add mod">
          <ac:chgData name="Nadine Völkl" userId="7adfe23fbfb72012" providerId="LiveId" clId="{AA309B7E-7E75-4B23-9767-08B411DD49AD}" dt="2023-02-06T14:45:51.291" v="1748" actId="1076"/>
          <ac:spMkLst>
            <pc:docMk/>
            <pc:sldMk cId="2305227660" sldId="352"/>
            <ac:spMk id="8" creationId="{79C3E837-02D8-C63A-D3CF-FDB18461CB2C}"/>
          </ac:spMkLst>
        </pc:spChg>
        <pc:spChg chg="add mod">
          <ac:chgData name="Nadine Völkl" userId="7adfe23fbfb72012" providerId="LiveId" clId="{AA309B7E-7E75-4B23-9767-08B411DD49AD}" dt="2023-02-06T16:32:31.028" v="2367" actId="207"/>
          <ac:spMkLst>
            <pc:docMk/>
            <pc:sldMk cId="2305227660" sldId="352"/>
            <ac:spMk id="9" creationId="{F45B611E-B84A-A8AB-FF1D-E4365E01767C}"/>
          </ac:spMkLst>
        </pc:spChg>
        <pc:spChg chg="add mod">
          <ac:chgData name="Nadine Völkl" userId="7adfe23fbfb72012" providerId="LiveId" clId="{AA309B7E-7E75-4B23-9767-08B411DD49AD}" dt="2023-02-06T14:37:14.592" v="1471" actId="1076"/>
          <ac:spMkLst>
            <pc:docMk/>
            <pc:sldMk cId="2305227660" sldId="352"/>
            <ac:spMk id="11" creationId="{DE32D4DB-D6C7-AE18-898F-025859CAE801}"/>
          </ac:spMkLst>
        </pc:spChg>
        <pc:picChg chg="del">
          <ac:chgData name="Nadine Völkl" userId="7adfe23fbfb72012" providerId="LiveId" clId="{AA309B7E-7E75-4B23-9767-08B411DD49AD}" dt="2023-02-06T14:20:02.480" v="1096" actId="478"/>
          <ac:picMkLst>
            <pc:docMk/>
            <pc:sldMk cId="2305227660" sldId="352"/>
            <ac:picMk id="19" creationId="{D05C80A1-F94F-31AF-BEBC-CDDA0D15C584}"/>
          </ac:picMkLst>
        </pc:picChg>
      </pc:sldChg>
      <pc:sldChg chg="modSp add mod modAnim">
        <pc:chgData name="Nadine Völkl" userId="7adfe23fbfb72012" providerId="LiveId" clId="{AA309B7E-7E75-4B23-9767-08B411DD49AD}" dt="2023-02-06T16:32:21.659" v="2365" actId="207"/>
        <pc:sldMkLst>
          <pc:docMk/>
          <pc:sldMk cId="4288268730" sldId="353"/>
        </pc:sldMkLst>
        <pc:spChg chg="mod">
          <ac:chgData name="Nadine Völkl" userId="7adfe23fbfb72012" providerId="LiveId" clId="{AA309B7E-7E75-4B23-9767-08B411DD49AD}" dt="2023-02-06T16:31:00.572" v="2363" actId="6549"/>
          <ac:spMkLst>
            <pc:docMk/>
            <pc:sldMk cId="4288268730" sldId="353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6:32:21.659" v="2365" actId="207"/>
          <ac:spMkLst>
            <pc:docMk/>
            <pc:sldMk cId="4288268730" sldId="353"/>
            <ac:spMk id="9" creationId="{F45B611E-B84A-A8AB-FF1D-E4365E01767C}"/>
          </ac:spMkLst>
        </pc:spChg>
        <pc:spChg chg="mod">
          <ac:chgData name="Nadine Völkl" userId="7adfe23fbfb72012" providerId="LiveId" clId="{AA309B7E-7E75-4B23-9767-08B411DD49AD}" dt="2023-02-06T16:32:05.691" v="2364" actId="1076"/>
          <ac:spMkLst>
            <pc:docMk/>
            <pc:sldMk cId="4288268730" sldId="353"/>
            <ac:spMk id="11" creationId="{DE32D4DB-D6C7-AE18-898F-025859CAE801}"/>
          </ac:spMkLst>
        </pc:spChg>
      </pc:sldChg>
      <pc:sldChg chg="add del setBg">
        <pc:chgData name="Nadine Völkl" userId="7adfe23fbfb72012" providerId="LiveId" clId="{AA309B7E-7E75-4B23-9767-08B411DD49AD}" dt="2023-02-06T15:03:55.041" v="2008" actId="47"/>
        <pc:sldMkLst>
          <pc:docMk/>
          <pc:sldMk cId="2322538024" sldId="354"/>
        </pc:sldMkLst>
      </pc:sldChg>
      <pc:sldChg chg="addSp delSp modSp add mod modAnim">
        <pc:chgData name="Nadine Völkl" userId="7adfe23fbfb72012" providerId="LiveId" clId="{AA309B7E-7E75-4B23-9767-08B411DD49AD}" dt="2023-02-06T15:15:45.621" v="2208"/>
        <pc:sldMkLst>
          <pc:docMk/>
          <pc:sldMk cId="3923624390" sldId="354"/>
        </pc:sldMkLst>
        <pc:spChg chg="mod">
          <ac:chgData name="Nadine Völkl" userId="7adfe23fbfb72012" providerId="LiveId" clId="{AA309B7E-7E75-4B23-9767-08B411DD49AD}" dt="2023-02-06T15:15:33.247" v="2204" actId="6549"/>
          <ac:spMkLst>
            <pc:docMk/>
            <pc:sldMk cId="3923624390" sldId="354"/>
            <ac:spMk id="2" creationId="{00000000-0000-0000-0000-000000000000}"/>
          </ac:spMkLst>
        </pc:spChg>
        <pc:spChg chg="mod">
          <ac:chgData name="Nadine Völkl" userId="7adfe23fbfb72012" providerId="LiveId" clId="{AA309B7E-7E75-4B23-9767-08B411DD49AD}" dt="2023-02-06T15:11:25.729" v="2047" actId="20577"/>
          <ac:spMkLst>
            <pc:docMk/>
            <pc:sldMk cId="3923624390" sldId="354"/>
            <ac:spMk id="4" creationId="{00000000-0000-0000-0000-000000000000}"/>
          </ac:spMkLst>
        </pc:spChg>
        <pc:spChg chg="add del mod">
          <ac:chgData name="Nadine Völkl" userId="7adfe23fbfb72012" providerId="LiveId" clId="{AA309B7E-7E75-4B23-9767-08B411DD49AD}" dt="2023-02-06T15:15:43.119" v="2207"/>
          <ac:spMkLst>
            <pc:docMk/>
            <pc:sldMk cId="3923624390" sldId="354"/>
            <ac:spMk id="8" creationId="{BE86A5C2-B038-9EF3-BBB2-1DCE4A081F7F}"/>
          </ac:spMkLst>
        </pc:spChg>
        <pc:picChg chg="add del mod">
          <ac:chgData name="Nadine Völkl" userId="7adfe23fbfb72012" providerId="LiveId" clId="{AA309B7E-7E75-4B23-9767-08B411DD49AD}" dt="2023-02-06T15:15:43.119" v="2207"/>
          <ac:picMkLst>
            <pc:docMk/>
            <pc:sldMk cId="3923624390" sldId="354"/>
            <ac:picMk id="9" creationId="{39776FFC-D4A5-3FF8-E30C-29BC12EFF2B5}"/>
          </ac:picMkLst>
        </pc:picChg>
        <pc:picChg chg="add mod">
          <ac:chgData name="Nadine Völkl" userId="7adfe23fbfb72012" providerId="LiveId" clId="{AA309B7E-7E75-4B23-9767-08B411DD49AD}" dt="2023-02-06T15:15:45.621" v="2208"/>
          <ac:picMkLst>
            <pc:docMk/>
            <pc:sldMk cId="3923624390" sldId="354"/>
            <ac:picMk id="10" creationId="{B78DE26D-7214-6AB5-8448-EE32AF4077CC}"/>
          </ac:picMkLst>
        </pc:picChg>
        <pc:picChg chg="del">
          <ac:chgData name="Nadine Völkl" userId="7adfe23fbfb72012" providerId="LiveId" clId="{AA309B7E-7E75-4B23-9767-08B411DD49AD}" dt="2023-02-06T15:15:39.228" v="2205" actId="478"/>
          <ac:picMkLst>
            <pc:docMk/>
            <pc:sldMk cId="3923624390" sldId="354"/>
            <ac:picMk id="12" creationId="{02FCFA1D-FC30-33AC-942C-BB6E8C62E408}"/>
          </ac:picMkLst>
        </pc:picChg>
      </pc:sldChg>
      <pc:sldChg chg="add">
        <pc:chgData name="Nadine Völkl" userId="7adfe23fbfb72012" providerId="LiveId" clId="{AA309B7E-7E75-4B23-9767-08B411DD49AD}" dt="2023-02-07T09:12:53.348" v="2386"/>
        <pc:sldMkLst>
          <pc:docMk/>
          <pc:sldMk cId="859004549" sldId="355"/>
        </pc:sldMkLst>
      </pc:sldChg>
      <pc:sldChg chg="add">
        <pc:chgData name="Nadine Völkl" userId="7adfe23fbfb72012" providerId="LiveId" clId="{AA309B7E-7E75-4B23-9767-08B411DD49AD}" dt="2023-02-07T09:12:53.348" v="2386"/>
        <pc:sldMkLst>
          <pc:docMk/>
          <pc:sldMk cId="426015897" sldId="356"/>
        </pc:sldMkLst>
      </pc:sldChg>
      <pc:sldChg chg="add">
        <pc:chgData name="Nadine Völkl" userId="7adfe23fbfb72012" providerId="LiveId" clId="{AA309B7E-7E75-4B23-9767-08B411DD49AD}" dt="2023-02-07T09:12:53.348" v="2386"/>
        <pc:sldMkLst>
          <pc:docMk/>
          <pc:sldMk cId="3289169617" sldId="357"/>
        </pc:sldMkLst>
      </pc:sldChg>
      <pc:sldChg chg="add">
        <pc:chgData name="Nadine Völkl" userId="7adfe23fbfb72012" providerId="LiveId" clId="{AA309B7E-7E75-4B23-9767-08B411DD49AD}" dt="2023-02-07T09:12:53.348" v="2386"/>
        <pc:sldMkLst>
          <pc:docMk/>
          <pc:sldMk cId="3910971540" sldId="3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charset="0"/>
              </a:defRPr>
            </a:lvl1pPr>
          </a:lstStyle>
          <a:p>
            <a:pPr>
              <a:defRPr/>
            </a:pPr>
            <a:fld id="{73059789-C9A0-B243-BE51-E314AB703447}" type="datetime4">
              <a:rPr lang="de-DE" smtClean="0"/>
              <a:t>29. März 2023</a:t>
            </a:fld>
            <a:endParaRPr lang="de-DE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72DEC935-2C8C-4A42-BD4D-ADAF7EAF55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pic>
        <p:nvPicPr>
          <p:cNvPr id="19462" name="Picture 6" descr="tud_log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Rectangle 7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19464" name="Line 8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5" name="Line 9"/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19466" name="Line 10"/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46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13" descr="tud_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463" y="360363"/>
            <a:ext cx="935037" cy="420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88913" y="8685213"/>
            <a:ext cx="16192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charset="0"/>
              </a:defRPr>
            </a:lvl1pPr>
          </a:lstStyle>
          <a:p>
            <a:pPr>
              <a:defRPr/>
            </a:pPr>
            <a:fld id="{7E874AB7-78DF-1346-AEDE-41E0AD87CECC}" type="datetime4">
              <a:rPr lang="de-DE" smtClean="0"/>
              <a:t>29. März 2023</a:t>
            </a:fld>
            <a:endParaRPr lang="de-DE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8975" y="923925"/>
            <a:ext cx="5461000" cy="30718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90500" y="4284663"/>
            <a:ext cx="6477000" cy="428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08163" y="8685213"/>
            <a:ext cx="41052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13438" y="8685213"/>
            <a:ext cx="9429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ts val="1300"/>
              </a:lnSpc>
              <a:defRPr sz="1000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auto">
          <a:xfrm>
            <a:off x="190500" y="387350"/>
            <a:ext cx="5403850" cy="393700"/>
          </a:xfrm>
          <a:prstGeom prst="rect">
            <a:avLst/>
          </a:prstGeom>
          <a:noFill/>
          <a:ln>
            <a:noFill/>
          </a:ln>
        </p:spPr>
        <p:txBody>
          <a:bodyPr lIns="10800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lnSpc>
                <a:spcPts val="1300"/>
              </a:lnSpc>
              <a:defRPr/>
            </a:pPr>
            <a:endParaRPr lang="de-DE" altLang="de-DE" sz="1000" b="1">
              <a:latin typeface="Stafford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05" name="Rectangle 9"/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>
              <a:ea typeface="+mn-ea"/>
              <a:cs typeface="Arial" panose="020B0604020202020204" pitchFamily="34" charset="0"/>
            </a:endParaRPr>
          </a:p>
        </p:txBody>
      </p:sp>
      <p:sp>
        <p:nvSpPr>
          <p:cNvPr id="20490" name="Line 10"/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1" name="Line 11"/>
          <p:cNvSpPr>
            <a:spLocks noChangeShapeType="1"/>
          </p:cNvSpPr>
          <p:nvPr/>
        </p:nvSpPr>
        <p:spPr bwMode="auto">
          <a:xfrm>
            <a:off x="190500" y="78105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2" name="Line 12"/>
          <p:cNvSpPr>
            <a:spLocks noChangeShapeType="1"/>
          </p:cNvSpPr>
          <p:nvPr/>
        </p:nvSpPr>
        <p:spPr bwMode="auto">
          <a:xfrm>
            <a:off x="190500" y="8685213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20493" name="Line 14"/>
          <p:cNvSpPr>
            <a:spLocks noChangeShapeType="1"/>
          </p:cNvSpPr>
          <p:nvPr/>
        </p:nvSpPr>
        <p:spPr bwMode="auto">
          <a:xfrm>
            <a:off x="188913" y="4103688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1765416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1pPr>
    <a:lvl2pPr marL="609585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2pPr>
    <a:lvl3pPr marL="1219170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3pPr>
    <a:lvl4pPr marL="1828754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4pPr>
    <a:lvl5pPr marL="2438339" algn="l" rtl="0" eaLnBrk="0" fontAlgn="base" hangingPunct="0">
      <a:spcBef>
        <a:spcPct val="10000"/>
      </a:spcBef>
      <a:spcAft>
        <a:spcPct val="0"/>
      </a:spcAft>
      <a:defRPr sz="1600" kern="1200">
        <a:solidFill>
          <a:schemeClr val="tx1"/>
        </a:solidFill>
        <a:latin typeface="Bitstream Charter" pitchFamily="2" charset="0"/>
        <a:ea typeface="MS PGothic" panose="020B0600070205080204" pitchFamily="34" charset="-128"/>
        <a:cs typeface="MS PGothic" charset="0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7E874AB7-78DF-1346-AEDE-41E0AD87CECC}" type="datetime4">
              <a:rPr lang="de-DE" smtClean="0"/>
              <a:t>29. März 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4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7E874AB7-78DF-1346-AEDE-41E0AD87CECC}" type="datetime4">
              <a:rPr lang="de-DE" smtClean="0"/>
              <a:t>29. März 2023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148C5055-9239-EB4F-8129-FE687917F768}" type="slidenum">
              <a:rPr lang="de-DE" smtClean="0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42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F45A7C92-3572-D640-A8C4-73D7AC5D6B89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pic>
        <p:nvPicPr>
          <p:cNvPr id="4" name="TUDa Hintergrundmotiv ">
            <a:extLst>
              <a:ext uri="{FF2B5EF4-FFF2-40B4-BE49-F238E27FC236}">
                <a16:creationId xmlns:a16="http://schemas.microsoft.com/office/drawing/2014/main" id="{143BFA90-65D7-1441-BBB5-66FACD4F82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grpSp>
        <p:nvGrpSpPr>
          <p:cNvPr id="25" name="TU Da Logo">
            <a:extLst>
              <a:ext uri="{FF2B5EF4-FFF2-40B4-BE49-F238E27FC236}">
                <a16:creationId xmlns:a16="http://schemas.microsoft.com/office/drawing/2014/main" id="{503C6CF5-22B1-1445-8B63-8870CE528245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6" name="AutoShape 3">
              <a:extLst>
                <a:ext uri="{FF2B5EF4-FFF2-40B4-BE49-F238E27FC236}">
                  <a16:creationId xmlns:a16="http://schemas.microsoft.com/office/drawing/2014/main" id="{17FFD4ED-B749-5E44-9C2C-F3FE65402AD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5DB8BC31-FC5E-E145-AB52-3F047A2487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928BBA1C-1DE0-D248-BB00-FDB0CD947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3350330A-6B17-C54B-B285-F71BB5F4B3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2EED2DF5-BA08-AE4B-A725-2DC2D00ACD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7916D5CB-98CE-8241-B5CE-B75B023897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0">
              <a:extLst>
                <a:ext uri="{FF2B5EF4-FFF2-40B4-BE49-F238E27FC236}">
                  <a16:creationId xmlns:a16="http://schemas.microsoft.com/office/drawing/2014/main" id="{E0C8DFCE-492C-DF4D-BC45-A3592BB63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76DD2FB1-260B-BB44-882C-B6D58B3C7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2">
              <a:extLst>
                <a:ext uri="{FF2B5EF4-FFF2-40B4-BE49-F238E27FC236}">
                  <a16:creationId xmlns:a16="http://schemas.microsoft.com/office/drawing/2014/main" id="{B2150D36-64C6-284F-A421-F2F59D6C51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3">
              <a:extLst>
                <a:ext uri="{FF2B5EF4-FFF2-40B4-BE49-F238E27FC236}">
                  <a16:creationId xmlns:a16="http://schemas.microsoft.com/office/drawing/2014/main" id="{A0A92D65-9DD0-7243-95D7-6F350EB2F6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72B33F51-1B97-3D49-8871-FC004D2ACB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202014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9A305794-074A-AF49-8CD8-BE20D68E65A1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84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1656693" y="3162516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A7EF7D30-0BA4-114E-B802-6C1F082D23D5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8741CD-3F1C-E84A-8F4C-1CF83B7D6B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4513" y="294798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1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89B364F8-AB83-DA4D-849A-83EEDB6B3A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4513" y="364902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2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B8DA3F98-D1E3-F849-B50E-A65184828E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14513" y="428910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3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0ACF6064-DEB7-6A49-89E0-F68DCAB309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4513" y="496728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4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82EEF72A-DFF5-E34F-8BA6-3CA410A45E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4513" y="566070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5</a:t>
            </a:r>
          </a:p>
        </p:txBody>
      </p:sp>
      <p:sp>
        <p:nvSpPr>
          <p:cNvPr id="16" name="Mengentext">
            <a:extLst>
              <a:ext uri="{FF2B5EF4-FFF2-40B4-BE49-F238E27FC236}">
                <a16:creationId xmlns:a16="http://schemas.microsoft.com/office/drawing/2014/main" id="{9C08FC8B-D72D-3C49-AE43-59435B527F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56693" y="3835687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17" name="Mengentext">
            <a:extLst>
              <a:ext uri="{FF2B5EF4-FFF2-40B4-BE49-F238E27FC236}">
                <a16:creationId xmlns:a16="http://schemas.microsoft.com/office/drawing/2014/main" id="{B78C70DF-0EB6-4D4A-A20B-31460DF3CC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56693" y="450885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18" name="Mengentext">
            <a:extLst>
              <a:ext uri="{FF2B5EF4-FFF2-40B4-BE49-F238E27FC236}">
                <a16:creationId xmlns:a16="http://schemas.microsoft.com/office/drawing/2014/main" id="{36261980-D2E6-7742-AE29-6DE955C6B0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56693" y="518202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19" name="Mengentext">
            <a:extLst>
              <a:ext uri="{FF2B5EF4-FFF2-40B4-BE49-F238E27FC236}">
                <a16:creationId xmlns:a16="http://schemas.microsoft.com/office/drawing/2014/main" id="{64607761-955D-6249-AAAB-2450D97D6B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56693" y="5855202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20" name="Mengentext">
            <a:extLst>
              <a:ext uri="{FF2B5EF4-FFF2-40B4-BE49-F238E27FC236}">
                <a16:creationId xmlns:a16="http://schemas.microsoft.com/office/drawing/2014/main" id="{77B10108-F32E-6C4E-A6B7-2F52E77658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14762" y="3162516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80B28D25-BB3B-6B4B-96AD-3F56D64EE16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72582" y="294798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6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4909C24-EE8B-6D4F-AAE4-6761EA5A0C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2582" y="364902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7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0834207B-4C50-454C-BDAD-9270B9C5CD0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2582" y="428910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8</a:t>
            </a:r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3FF81E12-4AD8-F840-AF92-83A62713EB0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2582" y="4967288"/>
            <a:ext cx="425450" cy="538161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lvl="0"/>
            <a:r>
              <a:rPr lang="de-DE" dirty="0"/>
              <a:t>9</a:t>
            </a: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CF82AF0A-B420-7D47-BEEA-1093ECFF9C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88374" y="5660708"/>
            <a:ext cx="809658" cy="5381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de-DE" dirty="0"/>
              <a:t>10</a:t>
            </a:r>
          </a:p>
        </p:txBody>
      </p:sp>
      <p:sp>
        <p:nvSpPr>
          <p:cNvPr id="26" name="Mengentext">
            <a:extLst>
              <a:ext uri="{FF2B5EF4-FFF2-40B4-BE49-F238E27FC236}">
                <a16:creationId xmlns:a16="http://schemas.microsoft.com/office/drawing/2014/main" id="{D170C4C7-878E-8D48-AB9A-BEA3A20BC8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14762" y="3835687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27" name="Mengentext">
            <a:extLst>
              <a:ext uri="{FF2B5EF4-FFF2-40B4-BE49-F238E27FC236}">
                <a16:creationId xmlns:a16="http://schemas.microsoft.com/office/drawing/2014/main" id="{6E2874F6-0A10-C249-AB11-90B6F572269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14762" y="4508858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28" name="Mengentext">
            <a:extLst>
              <a:ext uri="{FF2B5EF4-FFF2-40B4-BE49-F238E27FC236}">
                <a16:creationId xmlns:a16="http://schemas.microsoft.com/office/drawing/2014/main" id="{2CBAB3E0-0143-D547-9B4C-8E12609633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14762" y="5182029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  <p:sp>
        <p:nvSpPr>
          <p:cNvPr id="29" name="Mengentext">
            <a:extLst>
              <a:ext uri="{FF2B5EF4-FFF2-40B4-BE49-F238E27FC236}">
                <a16:creationId xmlns:a16="http://schemas.microsoft.com/office/drawing/2014/main" id="{FE8EB7ED-46E9-5644-BD09-13AF973318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14762" y="5855202"/>
            <a:ext cx="4439307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 err="1"/>
              <a:t>Agendapunkt</a:t>
            </a:r>
            <a:r>
              <a:rPr lang="de-DE" dirty="0"/>
              <a:t> / Kapitelthema</a:t>
            </a:r>
          </a:p>
        </p:txBody>
      </p:sp>
    </p:spTree>
    <p:extLst>
      <p:ext uri="{BB962C8B-B14F-4D97-AF65-F5344CB8AC3E}">
        <p14:creationId xmlns:p14="http://schemas.microsoft.com/office/powerpoint/2010/main" val="1226886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DFE00BB7-FEF8-6548-930E-00A27AA886B8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609600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9232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/ Inhalt /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3801685"/>
            <a:ext cx="5466987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466987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74525419-5BF6-D842-81BA-0C3CB5DF4044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A1245ED-6833-0748-9DAD-DF2E2787DA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840000"/>
            <a:ext cx="9390634" cy="6252597"/>
          </a:xfrm>
          <a:prstGeom prst="rect">
            <a:avLst/>
          </a:prstGeom>
        </p:spPr>
      </p:pic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624DB34E-A066-934E-B16A-AA4C922227E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9566" y="1714176"/>
            <a:ext cx="5535233" cy="3124523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2847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/ Inhalt /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6306921" y="3801685"/>
            <a:ext cx="5541575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6311901" y="1604798"/>
            <a:ext cx="5545138" cy="208089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D92AAA69-468A-9440-9BB6-CCA958B542C4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0" y="1604963"/>
            <a:ext cx="609600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566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E64FD7D7-3BF9-0641-B90E-D7D24F15975E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2"/>
          </p:nvPr>
        </p:nvSpPr>
        <p:spPr>
          <a:xfrm>
            <a:off x="334962" y="1604963"/>
            <a:ext cx="5689030" cy="4705350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1" name="Bildplatzhalter 5">
            <a:extLst>
              <a:ext uri="{FF2B5EF4-FFF2-40B4-BE49-F238E27FC236}">
                <a16:creationId xmlns:a16="http://schemas.microsoft.com/office/drawing/2014/main" id="{1FCC726F-E193-F94F-8201-525E01F62C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68008" y="1604963"/>
            <a:ext cx="5689030" cy="2256085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Bildplatzhalter 5">
            <a:extLst>
              <a:ext uri="{FF2B5EF4-FFF2-40B4-BE49-F238E27FC236}">
                <a16:creationId xmlns:a16="http://schemas.microsoft.com/office/drawing/2014/main" id="{B85BD1D8-7EB2-9E4D-B9CB-36ACC967C53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68008" y="4007912"/>
            <a:ext cx="5689030" cy="2300813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528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invertie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7679286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solidFill>
                  <a:schemeClr val="bg1"/>
                </a:solidFill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97880D43-ACF9-1240-BBA0-34C2C3C1C018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4918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/ Titel / Inhal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l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2255837" y="5134075"/>
            <a:ext cx="7679795" cy="9515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/>
            </a:lvl1pPr>
          </a:lstStyle>
          <a:p>
            <a:pPr lvl="0"/>
            <a:r>
              <a:rPr lang="de-DE" dirty="0"/>
              <a:t>Formatvorlagen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8AB095E4-9FFE-4542-8643-40CBEB026F9B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2255838" y="1604963"/>
            <a:ext cx="7680326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34899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mit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5637213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B5691DD1-19DF-1645-AD54-9CF1E3DF43D8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1604963"/>
            <a:ext cx="9721080" cy="3768725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15876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ildstreif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Überschrift">
            <a:extLst>
              <a:ext uri="{FF2B5EF4-FFF2-40B4-BE49-F238E27FC236}">
                <a16:creationId xmlns:a16="http://schemas.microsoft.com/office/drawing/2014/main" id="{D1730AEA-8C9A-2D4C-9C6B-6778599811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3088B3E8-E60B-6F42-BEE4-F838A682B1A3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2"/>
          </p:nvPr>
        </p:nvSpPr>
        <p:spPr>
          <a:xfrm>
            <a:off x="0" y="2947988"/>
            <a:ext cx="12192000" cy="33607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263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Bildplatzhalter 8">
            <a:extLst>
              <a:ext uri="{FF2B5EF4-FFF2-40B4-BE49-F238E27FC236}">
                <a16:creationId xmlns:a16="http://schemas.microsoft.com/office/drawing/2014/main" id="{16D54C2C-C1BA-5A49-B1F6-3EFEF007B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6" b="10870"/>
          <a:stretch/>
        </p:blipFill>
        <p:spPr>
          <a:xfrm>
            <a:off x="0" y="0"/>
            <a:ext cx="12194117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67000"/>
                  <a:alpha val="0"/>
                </a:schemeClr>
              </a:gs>
              <a:gs pos="90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2EB25-F097-A74B-A96B-01944B99B827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grpSp>
        <p:nvGrpSpPr>
          <p:cNvPr id="37" name="TU Da Logo">
            <a:extLst>
              <a:ext uri="{FF2B5EF4-FFF2-40B4-BE49-F238E27FC236}">
                <a16:creationId xmlns:a16="http://schemas.microsoft.com/office/drawing/2014/main" id="{EAA66300-6AAB-754F-8BB2-1546FA7BF970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8" name="AutoShape 3">
              <a:extLst>
                <a:ext uri="{FF2B5EF4-FFF2-40B4-BE49-F238E27FC236}">
                  <a16:creationId xmlns:a16="http://schemas.microsoft.com/office/drawing/2014/main" id="{88A9D315-D5F1-434E-9D9F-7DD811A40DC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7C30205E-33B3-0945-9A01-0401BCC449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C7F08C4-12F6-5B45-86F9-73FB3C1B0A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3A0BEBE8-6577-4141-B011-92AC0BF021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BCBB143F-9833-F04C-86D0-D3DA70F161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47EA41C8-81C0-DE43-BE0B-E818FB82CA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74B789B-A76E-5842-AFD2-45E44F4305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16749FFF-AF73-AE46-8051-4ACEF85547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1A5CD2E-02AD-C64B-A65F-D7CC904CAF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6EF9AB83-0096-9D4F-ACD1-6EA4F2B065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5A8B2D96-1101-E343-8AEA-5FCEC2F559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3871415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 marL="247650" indent="-247650">
              <a:lnSpc>
                <a:spcPct val="100000"/>
              </a:lnSpc>
              <a:tabLst/>
              <a:defRPr sz="1600" cap="none" spc="40" baseline="0">
                <a:latin typeface="+mn-lt"/>
              </a:defRPr>
            </a:lvl4pPr>
            <a:lvl5pPr marL="534988" indent="-277813">
              <a:lnSpc>
                <a:spcPct val="100000"/>
              </a:lnSpc>
              <a:tabLst/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13DB074A-2E86-C84E-886A-0F46B905883C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8380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C40C8D0A-2826-334F-AC7B-3C502487EC04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Mengentext"/>
          <p:cNvSpPr>
            <a:spLocks noGrp="1"/>
          </p:cNvSpPr>
          <p:nvPr>
            <p:ph type="body" sz="quarter" idx="12" hasCustomPrompt="1"/>
          </p:nvPr>
        </p:nvSpPr>
        <p:spPr>
          <a:xfrm>
            <a:off x="4292250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Mengentext"/>
          <p:cNvSpPr>
            <a:spLocks noGrp="1"/>
          </p:cNvSpPr>
          <p:nvPr>
            <p:ph type="body" sz="quarter" idx="13" hasCustomPrompt="1"/>
          </p:nvPr>
        </p:nvSpPr>
        <p:spPr>
          <a:xfrm>
            <a:off x="8248497" y="2926232"/>
            <a:ext cx="36000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98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630452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3" y="2926232"/>
            <a:ext cx="5543974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 hasCustomPrompt="1"/>
          </p:nvPr>
        </p:nvSpPr>
        <p:spPr>
          <a:xfrm>
            <a:off x="6293867" y="1604798"/>
            <a:ext cx="5538996" cy="968086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defRPr sz="26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81452342-A80E-5445-A934-373EC6DCFFC2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8810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2 Spalten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ngentext-Rechts"/>
          <p:cNvSpPr>
            <a:spLocks noGrp="1"/>
          </p:cNvSpPr>
          <p:nvPr>
            <p:ph type="body" sz="quarter" idx="12" hasCustomPrompt="1"/>
          </p:nvPr>
        </p:nvSpPr>
        <p:spPr>
          <a:xfrm>
            <a:off x="5447928" y="2926232"/>
            <a:ext cx="4488235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Mengentext-Links"/>
          <p:cNvSpPr>
            <a:spLocks noGrp="1"/>
          </p:cNvSpPr>
          <p:nvPr>
            <p:ph type="body" sz="quarter" idx="10" hasCustomPrompt="1"/>
          </p:nvPr>
        </p:nvSpPr>
        <p:spPr>
          <a:xfrm>
            <a:off x="336002" y="2926232"/>
            <a:ext cx="4607870" cy="15696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1600" cap="none" spc="40" baseline="0">
                <a:latin typeface="+mn-lt"/>
              </a:defRPr>
            </a:lvl1pPr>
            <a:lvl2pPr>
              <a:lnSpc>
                <a:spcPct val="100000"/>
              </a:lnSpc>
              <a:defRPr sz="1600" cap="none" spc="40" baseline="0">
                <a:latin typeface="+mn-lt"/>
              </a:defRPr>
            </a:lvl2pPr>
            <a:lvl3pPr>
              <a:lnSpc>
                <a:spcPct val="100000"/>
              </a:lnSpc>
              <a:defRPr sz="1600" cap="none" spc="40" baseline="0">
                <a:latin typeface="+mn-lt"/>
              </a:defRPr>
            </a:lvl3pPr>
            <a:lvl4pPr>
              <a:lnSpc>
                <a:spcPct val="100000"/>
              </a:lnSpc>
              <a:defRPr sz="1600" cap="none" spc="40" baseline="0">
                <a:latin typeface="+mn-lt"/>
              </a:defRPr>
            </a:lvl4pPr>
            <a:lvl5pPr>
              <a:lnSpc>
                <a:spcPct val="100000"/>
              </a:lnSpc>
              <a:defRPr sz="1600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Überschrift-links"/>
          <p:cNvSpPr>
            <a:spLocks noGrp="1"/>
          </p:cNvSpPr>
          <p:nvPr>
            <p:ph type="body" sz="quarter" idx="11"/>
          </p:nvPr>
        </p:nvSpPr>
        <p:spPr>
          <a:xfrm>
            <a:off x="340981" y="1604798"/>
            <a:ext cx="4602891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13" name="Überschrift-rechts"/>
          <p:cNvSpPr>
            <a:spLocks noGrp="1"/>
          </p:cNvSpPr>
          <p:nvPr>
            <p:ph type="body" sz="quarter" idx="13"/>
          </p:nvPr>
        </p:nvSpPr>
        <p:spPr>
          <a:xfrm>
            <a:off x="5447928" y="1604798"/>
            <a:ext cx="4474319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26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2555A729-F7CB-C54F-B1CE-6B88A50C74FC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"/>
          <p:cNvSpPr>
            <a:spLocks noGrp="1"/>
          </p:cNvSpPr>
          <p:nvPr>
            <p:ph type="pic" sz="quarter" idx="14" hasCustomPrompt="1"/>
          </p:nvPr>
        </p:nvSpPr>
        <p:spPr>
          <a:xfrm>
            <a:off x="10128447" y="1604963"/>
            <a:ext cx="2065669" cy="673100"/>
          </a:xfrm>
          <a:prstGeom prst="rect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Hier </a:t>
            </a:r>
            <a:r>
              <a:rPr lang="de-DE" dirty="0" err="1"/>
              <a:t>Sublogo</a:t>
            </a:r>
            <a:r>
              <a:rPr lang="de-DE" dirty="0"/>
              <a:t> platzieren</a:t>
            </a:r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272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998FB-6C64-8B44-93CB-335C80266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D2EFE214-D270-6B4C-92C0-CC06527E31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018" y="2020493"/>
            <a:ext cx="2687637" cy="2687637"/>
          </a:xfrm>
          <a:prstGeom prst="ellipse">
            <a:avLst/>
          </a:prstGeom>
        </p:spPr>
        <p:txBody>
          <a:bodyPr anchor="ctr" anchorCtr="0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F5BF83B9-2515-454D-A89F-2608B1EDE5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6713" y="313555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1F841205-6AE5-5D48-90B6-2AF9DE19B3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76713" y="352163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F62238B2-8177-9D46-ACCD-E279BB0EB5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6713" y="390771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9A2974F0-5D4E-6244-B854-C9036906AD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76713" y="4293791"/>
            <a:ext cx="5759450" cy="287337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 cap="none" spc="30" baseline="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FE42D87B-A787-C742-975C-9BD6E3CC99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E12F9227-B5EE-894C-AE26-030FC59C4FF6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288379A2-EC9C-0E42-8EC5-77D6C95C3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Fußzeilenplatzhalter 4">
            <a:extLst>
              <a:ext uri="{FF2B5EF4-FFF2-40B4-BE49-F238E27FC236}">
                <a16:creationId xmlns:a16="http://schemas.microsoft.com/office/drawing/2014/main" id="{D54AADC4-3D1D-554C-9B75-50BDACB2BE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C5238371-880F-3F4E-A94E-5EB32911D64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76713" y="2278063"/>
            <a:ext cx="5759450" cy="68102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5400"/>
            </a:lvl1pPr>
          </a:lstStyle>
          <a:p>
            <a:pPr lvl="0"/>
            <a:r>
              <a:rPr lang="de-DE" dirty="0"/>
              <a:t>Mastertext</a:t>
            </a:r>
          </a:p>
        </p:txBody>
      </p:sp>
    </p:spTree>
    <p:extLst>
      <p:ext uri="{BB962C8B-B14F-4D97-AF65-F5344CB8AC3E}">
        <p14:creationId xmlns:p14="http://schemas.microsoft.com/office/powerpoint/2010/main" val="221746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B6553560-BCAE-D548-9152-407AB22F0D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" r="4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-6965" y="5081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2EB25-F097-A74B-A96B-01944B99B827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028F6B8A-4351-C14D-81EE-80408041AAA1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AA3C96EC-094A-E747-BBAA-F0886BC8E1D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4C2D0020-DB1A-9048-B235-09A7E7CD1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E77EA0DE-6387-DC42-920F-1E924DE8BC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38694ADC-4575-6A41-8B4B-DF5DC6F6C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C81E4571-E534-FB4B-82D6-A5370FB4F9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58E4006C-1546-4C48-A332-B5F5A52340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5041117F-7AEA-5F49-AC6F-31F9E336B7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76AAC073-D207-7045-B2CE-E3A302D7AB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CECEE48-6642-7749-BF65-F58DF7E66F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CEA088E1-A54D-7B4D-88AA-66731A3623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573F31D7-C0EE-E34D-88C1-2532080200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249410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 Vollbildild V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E11BAB0-E48E-C841-9D73-2787C12B48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0" b="117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3152BEA-25F2-DA45-B0B1-41A8128573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2000">
                <a:schemeClr val="accent3">
                  <a:lumMod val="67000"/>
                  <a:alpha val="0"/>
                </a:schemeClr>
              </a:gs>
              <a:gs pos="50000">
                <a:schemeClr val="accent3">
                  <a:lumMod val="97000"/>
                  <a:lumOff val="3000"/>
                  <a:alpha val="6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DE3F05-BCB9-1540-83FF-13E2917E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63B45E5-B033-114F-AA58-3AD3D727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2EB25-F097-A74B-A96B-01944B99B827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1056A9-E70F-1147-A7A9-1651B5033A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4B2978-8BAC-4943-B684-C5E414AF233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10" name="Mengentext">
            <a:extLst>
              <a:ext uri="{FF2B5EF4-FFF2-40B4-BE49-F238E27FC236}">
                <a16:creationId xmlns:a16="http://schemas.microsoft.com/office/drawing/2014/main" id="{BFACE1E2-960B-484C-93F2-E04B2F4048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0037A9FC-59F7-1246-9345-AC66C9271D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1464" y="2278063"/>
            <a:ext cx="9721080" cy="2012421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grpSp>
        <p:nvGrpSpPr>
          <p:cNvPr id="24" name="TU Da Logo">
            <a:extLst>
              <a:ext uri="{FF2B5EF4-FFF2-40B4-BE49-F238E27FC236}">
                <a16:creationId xmlns:a16="http://schemas.microsoft.com/office/drawing/2014/main" id="{CDD0BF59-DD3C-A540-8751-47F0864916DC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25" name="AutoShape 3">
              <a:extLst>
                <a:ext uri="{FF2B5EF4-FFF2-40B4-BE49-F238E27FC236}">
                  <a16:creationId xmlns:a16="http://schemas.microsoft.com/office/drawing/2014/main" id="{2D07020F-1CA0-C84A-A40F-4A77C5D4C4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95E59EB5-6520-764D-8B47-9ADD117B8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8809F3F-51C3-1F49-8066-D1705F901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8660E5BA-C1CC-8941-A24B-9D69F25F15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6351B9CA-F707-874A-B9BE-572135B616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877424B-7D82-F246-90B6-1FEA894D22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9CE5708-FBF2-4944-BE58-56E57D631D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48867F45-B2F5-4849-A54C-69D80BAB50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C244DD00-9B38-7E4A-9828-D9FB7D52B4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75202579-3B45-AA42-ABA7-06BCCBEBA6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4B1CC9F3-93E3-684F-A5CE-51F70608C8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715575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7AE648A0-3EE0-EB44-9250-0C1D3491ECFD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  <p:sp>
        <p:nvSpPr>
          <p:cNvPr id="7" name="Mengentext"/>
          <p:cNvSpPr>
            <a:spLocks noGrp="1"/>
          </p:cNvSpPr>
          <p:nvPr>
            <p:ph type="body" sz="quarter" idx="10" hasCustomPrompt="1"/>
          </p:nvPr>
        </p:nvSpPr>
        <p:spPr>
          <a:xfrm>
            <a:off x="2255838" y="4292600"/>
            <a:ext cx="7679795" cy="5693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cap="none" spc="40" baseline="0">
                <a:latin typeface="+mn-lt"/>
              </a:defRPr>
            </a:lvl1pPr>
            <a:lvl2pPr algn="ctr">
              <a:lnSpc>
                <a:spcPct val="100000"/>
              </a:lnSpc>
              <a:defRPr sz="1600" cap="none" spc="40" baseline="0">
                <a:latin typeface="+mn-lt"/>
              </a:defRPr>
            </a:lvl2pPr>
            <a:lvl3pPr algn="l">
              <a:lnSpc>
                <a:spcPct val="100000"/>
              </a:lnSpc>
              <a:defRPr sz="1867" cap="none" spc="40" baseline="0">
                <a:latin typeface="+mn-lt"/>
              </a:defRPr>
            </a:lvl3pPr>
            <a:lvl4pPr algn="l">
              <a:lnSpc>
                <a:spcPct val="100000"/>
              </a:lnSpc>
              <a:defRPr sz="1867" cap="none" spc="40" baseline="0">
                <a:latin typeface="+mn-lt"/>
              </a:defRPr>
            </a:lvl4pPr>
            <a:lvl5pPr algn="l">
              <a:lnSpc>
                <a:spcPct val="100000"/>
              </a:lnSpc>
              <a:defRPr sz="1867" cap="none" spc="40" baseline="0">
                <a:latin typeface="+mn-lt"/>
              </a:defRPr>
            </a:lvl5pPr>
          </a:lstStyle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C209CFB-A8DC-AF41-A8DC-E9EF9A02A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1464" y="2278063"/>
            <a:ext cx="9721080" cy="2014537"/>
          </a:xfrm>
          <a:prstGeom prst="rect">
            <a:avLst/>
          </a:prstGeom>
        </p:spPr>
        <p:txBody>
          <a:bodyPr anchor="ctr" anchorCtr="0"/>
          <a:lstStyle>
            <a:lvl1pPr algn="ctr">
              <a:defRPr sz="42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8956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Überschrift"/>
          <p:cNvSpPr>
            <a:spLocks noGrp="1"/>
          </p:cNvSpPr>
          <p:nvPr>
            <p:ph type="body" sz="quarter" idx="11" hasCustomPrompt="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84799" y="4296400"/>
            <a:ext cx="9599633" cy="144000"/>
          </a:xfrm>
        </p:spPr>
        <p:txBody>
          <a:bodyPr anchor="b" anchorCtr="0"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Datumsplatzhalter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B8676051-F2ED-BD4F-A174-41616750C208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8" name="Foliennummernplatzhalter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Fußzeilenplatzhalter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188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Trenner-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Trennfolie mit Hintergrundbild</a:t>
            </a:r>
          </a:p>
        </p:txBody>
      </p:sp>
      <p:sp>
        <p:nvSpPr>
          <p:cNvPr id="8" name="Titel">
            <a:extLst>
              <a:ext uri="{FF2B5EF4-FFF2-40B4-BE49-F238E27FC236}">
                <a16:creationId xmlns:a16="http://schemas.microsoft.com/office/drawing/2014/main" id="{CE22A32B-3F26-9049-974C-F0B8BC975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99" y="4293096"/>
            <a:ext cx="9599633" cy="144000"/>
          </a:xfrm>
        </p:spPr>
        <p:txBody>
          <a:bodyPr anchor="b" anchorCtr="0"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9" name="Überschrift"/>
          <p:cNvSpPr>
            <a:spLocks noGrp="1"/>
          </p:cNvSpPr>
          <p:nvPr>
            <p:ph type="body" sz="quarter" idx="11"/>
          </p:nvPr>
        </p:nvSpPr>
        <p:spPr>
          <a:xfrm>
            <a:off x="340981" y="4725111"/>
            <a:ext cx="9594652" cy="1152161"/>
          </a:xfrm>
          <a:prstGeom prst="rect">
            <a:avLst/>
          </a:prstGeom>
        </p:spPr>
        <p:txBody>
          <a:bodyPr lIns="0" tIns="0" rIns="0" bIns="0"/>
          <a:lstStyle>
            <a:lvl1pPr>
              <a:defRPr sz="4200"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1" name="Datumsplatzhalter 3"/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9F9EB321-22C6-324C-AA30-60E6C10D803B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23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411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4117" cy="685800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</p:spTree>
    <p:extLst>
      <p:ext uri="{BB962C8B-B14F-4D97-AF65-F5344CB8AC3E}">
        <p14:creationId xmlns:p14="http://schemas.microsoft.com/office/powerpoint/2010/main" val="3716563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604962"/>
            <a:ext cx="12194117" cy="470535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de-DE" dirty="0"/>
              <a:t>Bild Vollfläche</a:t>
            </a:r>
          </a:p>
        </p:txBody>
      </p:sp>
      <p:sp>
        <p:nvSpPr>
          <p:cNvPr id="8" name="Titel"/>
          <p:cNvSpPr>
            <a:spLocks noGrp="1"/>
          </p:cNvSpPr>
          <p:nvPr>
            <p:ph type="title"/>
          </p:nvPr>
        </p:nvSpPr>
        <p:spPr>
          <a:xfrm>
            <a:off x="336000" y="696000"/>
            <a:ext cx="9096000" cy="144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685DBD53-E1DF-6B40-A001-6647133B4B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435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C9CAFEA9-A594-1A47-BA6E-D2D088442907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80163E4-B142-714C-95DC-48069CF69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6926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F55B7F97-6A52-164E-9108-387425B07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7448" y="6457177"/>
            <a:ext cx="9937104" cy="212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6684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umsplatzhalter 3"/>
          <p:cNvSpPr>
            <a:spLocks noGrp="1"/>
          </p:cNvSpPr>
          <p:nvPr>
            <p:ph type="dt" sz="half" idx="2"/>
          </p:nvPr>
        </p:nvSpPr>
        <p:spPr>
          <a:xfrm>
            <a:off x="335360" y="6457177"/>
            <a:ext cx="648998" cy="212183"/>
          </a:xfrm>
          <a:prstGeom prst="rect">
            <a:avLst/>
          </a:prstGeom>
        </p:spPr>
        <p:txBody>
          <a:bodyPr vert="horz" wrap="none" lIns="0" tIns="45720" rIns="36000" bIns="45720" rtlCol="0" anchor="ctr"/>
          <a:lstStyle>
            <a:lvl1pPr algn="l">
              <a:defRPr sz="800" spc="80" baseline="0">
                <a:solidFill>
                  <a:schemeClr val="bg2"/>
                </a:solidFill>
              </a:defRPr>
            </a:lvl1pPr>
          </a:lstStyle>
          <a:p>
            <a:fld id="{7EB2EB25-F097-A74B-A96B-01944B99B827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2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357851" y="6457177"/>
            <a:ext cx="491571" cy="212183"/>
          </a:xfrm>
          <a:prstGeom prst="rect">
            <a:avLst/>
          </a:prstGeom>
        </p:spPr>
        <p:txBody>
          <a:bodyPr vert="horz" wrap="none" lIns="91440" tIns="45720" rIns="0" bIns="4572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90C102AE-0422-49F2-AB6F-2D341D1EB39B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27" name="Kopfzeile"/>
          <p:cNvSpPr>
            <a:spLocks noGrp="1" noChangeArrowheads="1"/>
          </p:cNvSpPr>
          <p:nvPr>
            <p:ph type="title"/>
          </p:nvPr>
        </p:nvSpPr>
        <p:spPr bwMode="auto">
          <a:xfrm>
            <a:off x="336000" y="696384"/>
            <a:ext cx="9508067" cy="14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</a:t>
            </a:r>
            <a:r>
              <a:rPr lang="de-DE" dirty="0"/>
              <a:t>durch Klicken bearbeiten</a:t>
            </a:r>
            <a:endParaRPr lang="de-DE" altLang="de-DE" dirty="0"/>
          </a:p>
        </p:txBody>
      </p:sp>
      <p:grpSp>
        <p:nvGrpSpPr>
          <p:cNvPr id="15" name="TU Da Logo"/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5" name="Freeform 6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6" name="Freeform 7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7" name="Freeform 8"/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9"/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10"/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11"/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12"/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13"/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4"/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CD2A3E3-EA9D-0A4E-9809-E525F9B62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Fachbereich | Institut | Person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45" r:id="rId1"/>
    <p:sldLayoutId id="2147484251" r:id="rId2"/>
    <p:sldLayoutId id="2147484252" r:id="rId3"/>
    <p:sldLayoutId id="2147484253" r:id="rId4"/>
    <p:sldLayoutId id="2147484246" r:id="rId5"/>
    <p:sldLayoutId id="2147484226" r:id="rId6"/>
    <p:sldLayoutId id="2147484228" r:id="rId7"/>
    <p:sldLayoutId id="2147484236" r:id="rId8"/>
    <p:sldLayoutId id="2147484239" r:id="rId9"/>
    <p:sldLayoutId id="2147484196" r:id="rId10"/>
    <p:sldLayoutId id="2147484244" r:id="rId11"/>
    <p:sldLayoutId id="2147484237" r:id="rId12"/>
    <p:sldLayoutId id="2147484248" r:id="rId13"/>
    <p:sldLayoutId id="2147484238" r:id="rId14"/>
    <p:sldLayoutId id="2147484242" r:id="rId15"/>
    <p:sldLayoutId id="2147484234" r:id="rId16"/>
    <p:sldLayoutId id="2147484235" r:id="rId17"/>
    <p:sldLayoutId id="2147484241" r:id="rId18"/>
    <p:sldLayoutId id="2147484240" r:id="rId19"/>
    <p:sldLayoutId id="2147484229" r:id="rId20"/>
    <p:sldLayoutId id="2147484232" r:id="rId21"/>
    <p:sldLayoutId id="2147484230" r:id="rId22"/>
    <p:sldLayoutId id="2147484231" r:id="rId23"/>
    <p:sldLayoutId id="2147484243" r:id="rId24"/>
  </p:sldLayoutIdLst>
  <p:hf hdr="0"/>
  <p:txStyles>
    <p:titleStyle>
      <a:lvl1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000" cap="all" spc="200" baseline="0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2pPr>
      <a:lvl3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3pPr>
      <a:lvl4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4pPr>
      <a:lvl5pPr algn="l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latin typeface="Arial Black" charset="0"/>
          <a:ea typeface="MS PGothic" panose="020B0600070205080204" pitchFamily="34" charset="-128"/>
          <a:cs typeface="Arial Black" panose="020B0A04020102020204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9pPr>
    </p:titleStyle>
    <p:bodyStyle>
      <a:lvl1pPr marL="0" indent="0" algn="l" rtl="0" eaLnBrk="0" fontAlgn="base" hangingPunct="0">
        <a:lnSpc>
          <a:spcPct val="80000"/>
        </a:lnSpc>
        <a:spcBef>
          <a:spcPts val="267"/>
        </a:spcBef>
        <a:spcAft>
          <a:spcPts val="300"/>
        </a:spcAft>
        <a:buFont typeface="Wingdings" charset="0"/>
        <a:defRPr sz="4267" cap="all" spc="133">
          <a:solidFill>
            <a:schemeClr val="tx1"/>
          </a:solidFill>
          <a:latin typeface="Arial Black"/>
          <a:ea typeface="MS PGothic" panose="020B0600070205080204" pitchFamily="34" charset="-128"/>
          <a:cs typeface="Arial Black"/>
        </a:defRPr>
      </a:lvl1pPr>
      <a:lvl2pPr marL="2117" indent="-2117" algn="l" rtl="0" eaLnBrk="0" fontAlgn="base" hangingPunct="0">
        <a:spcBef>
          <a:spcPts val="267"/>
        </a:spcBef>
        <a:spcAft>
          <a:spcPts val="300"/>
        </a:spcAft>
        <a:buFont typeface="Wingdings" charset="0"/>
        <a:defRPr sz="2133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2pPr>
      <a:lvl3pPr marL="0" indent="0" algn="l" rtl="0" eaLnBrk="0" fontAlgn="base" hangingPunct="0">
        <a:spcBef>
          <a:spcPts val="267"/>
        </a:spcBef>
        <a:spcAft>
          <a:spcPts val="300"/>
        </a:spcAft>
        <a:buFont typeface="Wingdings" charset="0"/>
        <a:buNone/>
        <a:defRPr sz="1867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3pPr>
      <a:lvl4pPr marL="479988" indent="-234945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4pPr>
      <a:lvl5pPr marL="715415" indent="-241294" algn="l" rtl="0" eaLnBrk="0" fontAlgn="base" hangingPunct="0">
        <a:spcBef>
          <a:spcPts val="267"/>
        </a:spcBef>
        <a:spcAft>
          <a:spcPts val="300"/>
        </a:spcAft>
        <a:buFont typeface="Wingdings" charset="0"/>
        <a:buChar char="§"/>
        <a:tabLst/>
        <a:defRPr sz="1600">
          <a:solidFill>
            <a:schemeClr val="tx1"/>
          </a:solidFill>
          <a:latin typeface="+mn-lt"/>
          <a:ea typeface="MS PGothic" panose="020B0600070205080204" pitchFamily="34" charset="-128"/>
          <a:cs typeface="Tahoma" pitchFamily="34" charset="0"/>
        </a:defRPr>
      </a:lvl5pPr>
      <a:lvl6pPr marL="1820288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6pPr>
      <a:lvl7pPr marL="2429873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7pPr>
      <a:lvl8pPr marL="3039457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8pPr>
      <a:lvl9pPr marL="3649042" indent="-25187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133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1011" userDrawn="1">
          <p15:clr>
            <a:srgbClr val="F26B43"/>
          </p15:clr>
        </p15:guide>
        <p15:guide id="3" pos="7469" userDrawn="1">
          <p15:clr>
            <a:srgbClr val="F26B43"/>
          </p15:clr>
        </p15:guide>
        <p15:guide id="4" pos="211" userDrawn="1">
          <p15:clr>
            <a:srgbClr val="F26B43"/>
          </p15:clr>
        </p15:guide>
        <p15:guide id="5" pos="6259" userDrawn="1">
          <p15:clr>
            <a:srgbClr val="F26B43"/>
          </p15:clr>
        </p15:guide>
        <p15:guide id="6" orient="horz" pos="2296" userDrawn="1">
          <p15:clr>
            <a:srgbClr val="F26B43"/>
          </p15:clr>
        </p15:guide>
        <p15:guide id="7" pos="5049" userDrawn="1">
          <p15:clr>
            <a:srgbClr val="F26B43"/>
          </p15:clr>
        </p15:guide>
        <p15:guide id="8" pos="1421" userDrawn="1">
          <p15:clr>
            <a:srgbClr val="F26B43"/>
          </p15:clr>
        </p15:guide>
        <p15:guide id="9" pos="2631" userDrawn="1">
          <p15:clr>
            <a:srgbClr val="F26B43"/>
          </p15:clr>
        </p15:guide>
        <p15:guide id="10" orient="horz" pos="3975" userDrawn="1">
          <p15:clr>
            <a:srgbClr val="F26B43"/>
          </p15:clr>
        </p15:guide>
        <p15:guide id="11" pos="7680" userDrawn="1">
          <p15:clr>
            <a:srgbClr val="F26B43"/>
          </p15:clr>
        </p15:guide>
        <p15:guide id="12" orient="horz" pos="3128" userDrawn="1">
          <p15:clr>
            <a:srgbClr val="F26B43"/>
          </p15:clr>
        </p15:guide>
        <p15:guide id="13" orient="horz" pos="588" userDrawn="1">
          <p15:clr>
            <a:srgbClr val="F26B43"/>
          </p15:clr>
        </p15:guide>
        <p15:guide id="14" orient="horz" pos="1435" userDrawn="1">
          <p15:clr>
            <a:srgbClr val="F26B43"/>
          </p15:clr>
        </p15:guide>
        <p15:guide id="15" orient="horz" pos="1857" userDrawn="1">
          <p15:clr>
            <a:srgbClr val="F26B43"/>
          </p15:clr>
        </p15:guide>
        <p15:guide id="16" orient="horz" pos="2704" userDrawn="1">
          <p15:clr>
            <a:srgbClr val="F26B43"/>
          </p15:clr>
        </p15:guide>
        <p15:guide id="17" orient="horz" pos="35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B3DAF3F2-3774-3D3F-FD07-58008C9DCA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33715AF-902D-CA4C-AA7B-B385B1CEEB2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AE648A0-3EE0-EB44-9250-0C1D3491ECFD}" type="datetime1">
              <a:rPr lang="de-DE" smtClean="0"/>
              <a:t>29.03.2023</a:t>
            </a:fld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B20BAA8-A5A3-0E49-BA51-146E6B0C5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</a:t>
            </a:fld>
            <a:endParaRPr lang="de-DE" dirty="0"/>
          </a:p>
        </p:txBody>
      </p:sp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C75D3AE3-A9D3-74B4-2E03-ED1B992DF6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57391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F4D66C-6235-1247-9BDB-7E2A8BD6C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2873867-4E88-E648-8CDB-B45C5FCC66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55838" y="4292600"/>
            <a:ext cx="7679795" cy="246221"/>
          </a:xfrm>
        </p:spPr>
        <p:txBody>
          <a:bodyPr/>
          <a:lstStyle/>
          <a:p>
            <a:r>
              <a:rPr lang="de-DE" dirty="0"/>
              <a:t>AR / VR Project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3A2FE0A-A053-EF44-B613-4DE6DB3625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rats</a:t>
            </a:r>
            <a:endParaRPr lang="de-DE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BAC827C6-8C04-C747-9A03-26B58E153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4" name="Grafik 13" descr="Ein Bild, das Säugetier, dunkel enthält.&#10;&#10;Automatisch generierte Beschreibung">
            <a:extLst>
              <a:ext uri="{FF2B5EF4-FFF2-40B4-BE49-F238E27FC236}">
                <a16:creationId xmlns:a16="http://schemas.microsoft.com/office/drawing/2014/main" id="{C2752F4C-4803-9736-F32E-9FB60E9E2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3774687"/>
            <a:ext cx="1428739" cy="62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87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5595"/>
            <a:ext cx="4895901" cy="4370427"/>
          </a:xfrm>
        </p:spPr>
        <p:txBody>
          <a:bodyPr/>
          <a:lstStyle/>
          <a:p>
            <a:r>
              <a:rPr lang="en-US" dirty="0"/>
              <a:t>six </a:t>
            </a:r>
            <a:r>
              <a:rPr lang="en-US" dirty="0" err="1"/>
              <a:t>handposes</a:t>
            </a:r>
            <a:r>
              <a:rPr lang="en-US" dirty="0"/>
              <a:t> for guiding the rat:</a:t>
            </a:r>
          </a:p>
          <a:p>
            <a:pPr marL="285750" indent="-285750">
              <a:buFontTx/>
              <a:buChar char="-"/>
            </a:pPr>
            <a:r>
              <a:rPr lang="en-US" dirty="0"/>
              <a:t>walk forward</a:t>
            </a:r>
          </a:p>
          <a:p>
            <a:pPr marL="285750" indent="-285750">
              <a:buFontTx/>
              <a:buChar char="-"/>
            </a:pPr>
            <a:r>
              <a:rPr lang="en-US" dirty="0"/>
              <a:t>turn left</a:t>
            </a:r>
          </a:p>
          <a:p>
            <a:pPr marL="285750" indent="-285750">
              <a:buFontTx/>
              <a:buChar char="-"/>
            </a:pPr>
            <a:r>
              <a:rPr lang="en-US" dirty="0"/>
              <a:t>turn right</a:t>
            </a:r>
          </a:p>
          <a:p>
            <a:pPr marL="285750" indent="-285750">
              <a:buFontTx/>
              <a:buChar char="-"/>
            </a:pPr>
            <a:r>
              <a:rPr lang="en-US" dirty="0"/>
              <a:t>up</a:t>
            </a:r>
          </a:p>
          <a:p>
            <a:pPr marL="285750" indent="-285750">
              <a:buFontTx/>
              <a:buChar char="-"/>
            </a:pPr>
            <a:r>
              <a:rPr lang="en-US" dirty="0"/>
              <a:t>search</a:t>
            </a:r>
          </a:p>
          <a:p>
            <a:pPr marL="285750" indent="-285750">
              <a:buFontTx/>
              <a:buChar char="-"/>
            </a:pPr>
            <a:r>
              <a:rPr lang="en-US" dirty="0"/>
              <a:t>pick up</a:t>
            </a:r>
          </a:p>
          <a:p>
            <a:endParaRPr lang="en-US" dirty="0"/>
          </a:p>
          <a:p>
            <a:r>
              <a:rPr lang="en-US" dirty="0"/>
              <a:t>How?</a:t>
            </a:r>
          </a:p>
          <a:p>
            <a:pPr marL="285750" indent="-285750">
              <a:buFontTx/>
              <a:buChar char="-"/>
            </a:pPr>
            <a:r>
              <a:rPr lang="en-US" dirty="0"/>
              <a:t>put your right hand in the right box</a:t>
            </a:r>
          </a:p>
          <a:p>
            <a:pPr marL="285750" indent="-285750">
              <a:buFontTx/>
              <a:buChar char="-"/>
            </a:pPr>
            <a:r>
              <a:rPr lang="en-US" dirty="0"/>
              <a:t>start counter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after counter: gesture will be recorded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Learning </a:t>
            </a:r>
            <a:r>
              <a:rPr lang="de-DE" sz="3200" dirty="0" err="1"/>
              <a:t>scene</a:t>
            </a: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02FCFA1D-FC30-33AC-942C-BB6E8C62E40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11365" r="11365"/>
          <a:stretch/>
        </p:blipFill>
        <p:spPr/>
      </p:pic>
    </p:spTree>
    <p:extLst>
      <p:ext uri="{BB962C8B-B14F-4D97-AF65-F5344CB8AC3E}">
        <p14:creationId xmlns:p14="http://schemas.microsoft.com/office/powerpoint/2010/main" val="51004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5595"/>
            <a:ext cx="4895901" cy="892552"/>
          </a:xfrm>
        </p:spPr>
        <p:txBody>
          <a:bodyPr/>
          <a:lstStyle/>
          <a:p>
            <a:r>
              <a:rPr lang="en-US" dirty="0"/>
              <a:t>Before and after the </a:t>
            </a:r>
            <a:r>
              <a:rPr lang="en-US" dirty="0" err="1"/>
              <a:t>parcour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dirty="0"/>
              <a:t>quiz about rats </a:t>
            </a:r>
          </a:p>
          <a:p>
            <a:pPr marL="285750" indent="-285750">
              <a:buFontTx/>
              <a:buChar char="-"/>
            </a:pPr>
            <a:r>
              <a:rPr lang="en-US" dirty="0"/>
              <a:t>tracking which poses are used how often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evaluation</a:t>
            </a: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86A5C2-B038-9EF3-BBB2-1DCE4A081F7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78DE26D-7214-6AB5-8448-EE32AF407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348" y="1342520"/>
            <a:ext cx="3584958" cy="462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62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5595"/>
            <a:ext cx="11512494" cy="494471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Preview</a:t>
            </a:r>
            <a:br>
              <a:rPr lang="de-DE" dirty="0"/>
            </a:b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D870A4B7-AEFB-07F9-A5B4-5EE040FD4D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3" name="AR_VR_Völkl_kurzvideo">
            <a:hlinkClick r:id="" action="ppaction://media"/>
            <a:extLst>
              <a:ext uri="{FF2B5EF4-FFF2-40B4-BE49-F238E27FC236}">
                <a16:creationId xmlns:a16="http://schemas.microsoft.com/office/drawing/2014/main" id="{105B1722-ACD5-80E7-AB83-9E77824095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518"/>
            <a:ext cx="12200030" cy="696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73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3647152"/>
          </a:xfrm>
        </p:spPr>
        <p:txBody>
          <a:bodyPr/>
          <a:lstStyle/>
          <a:p>
            <a:r>
              <a:rPr lang="en-US" dirty="0"/>
              <a:t>Many people are afraid of rats</a:t>
            </a:r>
          </a:p>
          <a:p>
            <a:r>
              <a:rPr lang="en-US" dirty="0"/>
              <a:t>	disgusting</a:t>
            </a:r>
          </a:p>
          <a:p>
            <a:r>
              <a:rPr lang="en-US" dirty="0"/>
              <a:t>	unclean</a:t>
            </a:r>
          </a:p>
          <a:p>
            <a:r>
              <a:rPr lang="en-US" dirty="0"/>
              <a:t>	scary</a:t>
            </a:r>
          </a:p>
          <a:p>
            <a:endParaRPr lang="en-US" dirty="0"/>
          </a:p>
          <a:p>
            <a:r>
              <a:rPr lang="en-US" dirty="0"/>
              <a:t>They are wrong</a:t>
            </a:r>
          </a:p>
          <a:p>
            <a:r>
              <a:rPr lang="en-US" dirty="0"/>
              <a:t>	cute</a:t>
            </a:r>
          </a:p>
          <a:p>
            <a:r>
              <a:rPr lang="en-US" dirty="0"/>
              <a:t>	smart</a:t>
            </a:r>
          </a:p>
          <a:p>
            <a:r>
              <a:rPr lang="en-US" dirty="0"/>
              <a:t>	social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Motivation</a:t>
            </a:r>
            <a:br>
              <a:rPr lang="de-DE" sz="3200" dirty="0"/>
            </a:b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pic>
        <p:nvPicPr>
          <p:cNvPr id="19" name="Bildplatzhalter 18" descr="Eine weiße Ratte, die auf dem Arm einer Person liegt und einen sehr entspannten Gesichtsausdruck hat.">
            <a:extLst>
              <a:ext uri="{FF2B5EF4-FFF2-40B4-BE49-F238E27FC236}">
                <a16:creationId xmlns:a16="http://schemas.microsoft.com/office/drawing/2014/main" id="{D05C80A1-F94F-31AF-BEBC-CDDA0D15C58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" r="7059"/>
          <a:stretch>
            <a:fillRect/>
          </a:stretch>
        </p:blipFill>
        <p:spPr>
          <a:xfrm>
            <a:off x="5728807" y="1364236"/>
            <a:ext cx="6096000" cy="4705350"/>
          </a:xfrm>
        </p:spPr>
      </p:pic>
    </p:spTree>
    <p:extLst>
      <p:ext uri="{BB962C8B-B14F-4D97-AF65-F5344CB8AC3E}">
        <p14:creationId xmlns:p14="http://schemas.microsoft.com/office/powerpoint/2010/main" val="85900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2508379"/>
          </a:xfrm>
        </p:spPr>
        <p:txBody>
          <a:bodyPr/>
          <a:lstStyle/>
          <a:p>
            <a:r>
              <a:rPr lang="en-US" dirty="0"/>
              <a:t>We need to show them</a:t>
            </a:r>
          </a:p>
          <a:p>
            <a:endParaRPr lang="en-US" dirty="0"/>
          </a:p>
          <a:p>
            <a:r>
              <a:rPr lang="en-US" dirty="0"/>
              <a:t>No real rats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Interaction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Engagement</a:t>
            </a:r>
          </a:p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Problem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pic>
        <p:nvPicPr>
          <p:cNvPr id="19" name="Bildplatzhalter 18" descr="Eine weiße Ratte, die auf dem Arm einer Person liegt und einen sehr entspannten Gesichtsausdruck hat.">
            <a:extLst>
              <a:ext uri="{FF2B5EF4-FFF2-40B4-BE49-F238E27FC236}">
                <a16:creationId xmlns:a16="http://schemas.microsoft.com/office/drawing/2014/main" id="{D05C80A1-F94F-31AF-BEBC-CDDA0D15C58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" r="7059"/>
          <a:stretch>
            <a:fillRect/>
          </a:stretch>
        </p:blipFill>
        <p:spPr>
          <a:xfrm>
            <a:off x="5728807" y="1364236"/>
            <a:ext cx="6096000" cy="4705350"/>
          </a:xfrm>
        </p:spPr>
      </p:pic>
    </p:spTree>
    <p:extLst>
      <p:ext uri="{BB962C8B-B14F-4D97-AF65-F5344CB8AC3E}">
        <p14:creationId xmlns:p14="http://schemas.microsoft.com/office/powerpoint/2010/main" val="42601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dplatzhalter 16">
            <a:extLst>
              <a:ext uri="{FF2B5EF4-FFF2-40B4-BE49-F238E27FC236}">
                <a16:creationId xmlns:a16="http://schemas.microsoft.com/office/drawing/2014/main" id="{CD14510F-5ADB-2A67-BE1F-C32B9DF8FCF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2678" t="6568" r="37240" b="-6568"/>
          <a:stretch/>
        </p:blipFill>
        <p:spPr>
          <a:xfrm>
            <a:off x="5730130" y="1604963"/>
            <a:ext cx="6461869" cy="4705350"/>
          </a:xfrm>
        </p:spPr>
      </p:pic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5595"/>
            <a:ext cx="4895901" cy="2185214"/>
          </a:xfrm>
        </p:spPr>
        <p:txBody>
          <a:bodyPr/>
          <a:lstStyle/>
          <a:p>
            <a:r>
              <a:rPr lang="en-US" dirty="0"/>
              <a:t>Let them interact with virtual rat</a:t>
            </a:r>
          </a:p>
          <a:p>
            <a:endParaRPr lang="en-US" dirty="0"/>
          </a:p>
          <a:p>
            <a:r>
              <a:rPr lang="en-US" dirty="0"/>
              <a:t>Make it look smart</a:t>
            </a:r>
          </a:p>
          <a:p>
            <a:endParaRPr lang="en-US" dirty="0"/>
          </a:p>
          <a:p>
            <a:r>
              <a:rPr lang="en-US" dirty="0"/>
              <a:t>Incorporate rat facts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Solution</a:t>
            </a:r>
            <a:br>
              <a:rPr lang="de-DE" dirty="0"/>
            </a:b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</p:spTree>
    <p:extLst>
      <p:ext uri="{BB962C8B-B14F-4D97-AF65-F5344CB8AC3E}">
        <p14:creationId xmlns:p14="http://schemas.microsoft.com/office/powerpoint/2010/main" val="328916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5595"/>
            <a:ext cx="4895901" cy="2754600"/>
          </a:xfrm>
        </p:spPr>
        <p:txBody>
          <a:bodyPr/>
          <a:lstStyle/>
          <a:p>
            <a:r>
              <a:rPr lang="en-US" dirty="0"/>
              <a:t>Guide the rat with hand gestures</a:t>
            </a:r>
          </a:p>
          <a:p>
            <a:r>
              <a:rPr lang="en-US" dirty="0"/>
              <a:t>	will seem smart</a:t>
            </a:r>
          </a:p>
          <a:p>
            <a:endParaRPr lang="en-US" dirty="0"/>
          </a:p>
          <a:p>
            <a:r>
              <a:rPr lang="en-US" dirty="0"/>
              <a:t>3rd person</a:t>
            </a:r>
          </a:p>
          <a:p>
            <a:r>
              <a:rPr lang="en-US" dirty="0"/>
              <a:t>	no motion sickness</a:t>
            </a:r>
          </a:p>
          <a:p>
            <a:r>
              <a:rPr lang="en-US" dirty="0"/>
              <a:t>	“real“ scenario</a:t>
            </a:r>
          </a:p>
          <a:p>
            <a:endParaRPr lang="en-US" dirty="0"/>
          </a:p>
          <a:p>
            <a:r>
              <a:rPr lang="en-US" dirty="0"/>
              <a:t>Seamlessly add factoids</a:t>
            </a:r>
            <a:br>
              <a:rPr lang="en-US" dirty="0"/>
            </a:br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/>
              <a:t>Details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pic>
        <p:nvPicPr>
          <p:cNvPr id="14" name="Bildplatzhalter 13">
            <a:extLst>
              <a:ext uri="{FF2B5EF4-FFF2-40B4-BE49-F238E27FC236}">
                <a16:creationId xmlns:a16="http://schemas.microsoft.com/office/drawing/2014/main" id="{2ED1DD70-FA2E-4785-316A-467B36D9AF5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2" r="18772"/>
          <a:stretch/>
        </p:blipFill>
        <p:spPr>
          <a:xfrm>
            <a:off x="5730131" y="1365595"/>
            <a:ext cx="6096000" cy="4705350"/>
          </a:xfrm>
        </p:spPr>
      </p:pic>
    </p:spTree>
    <p:extLst>
      <p:ext uri="{BB962C8B-B14F-4D97-AF65-F5344CB8AC3E}">
        <p14:creationId xmlns:p14="http://schemas.microsoft.com/office/powerpoint/2010/main" val="391097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3231654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something with rats?</a:t>
            </a:r>
          </a:p>
          <a:p>
            <a:pPr marL="285750" indent="-285750">
              <a:buFontTx/>
              <a:buChar char="-"/>
            </a:pPr>
            <a:r>
              <a:rPr lang="en-US" dirty="0"/>
              <a:t>learning scenario for DGS (Deutsche </a:t>
            </a:r>
            <a:r>
              <a:rPr lang="en-US" dirty="0" err="1"/>
              <a:t>Gebärdensprache</a:t>
            </a:r>
            <a:r>
              <a:rPr lang="en-US" dirty="0"/>
              <a:t>)?</a:t>
            </a:r>
          </a:p>
          <a:p>
            <a:pPr marL="285750" indent="-285750">
              <a:buFontTx/>
              <a:buChar char="-"/>
            </a:pPr>
            <a:r>
              <a:rPr lang="en-US" dirty="0"/>
              <a:t>Alice in wonderland scenario (shrinking, expanding)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sz="2000" dirty="0"/>
              <a:t>-&gt; Learning scenario with rats!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ideas</a:t>
            </a:r>
            <a:br>
              <a:rPr lang="de-DE" sz="3200" dirty="0"/>
            </a:b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pic>
        <p:nvPicPr>
          <p:cNvPr id="19" name="Bildplatzhalter 18" descr="Eine weiße Ratte, die auf dem Arm einer Person liegt und einen sehr entspannten Gesichtsausdruck hat.">
            <a:extLst>
              <a:ext uri="{FF2B5EF4-FFF2-40B4-BE49-F238E27FC236}">
                <a16:creationId xmlns:a16="http://schemas.microsoft.com/office/drawing/2014/main" id="{D05C80A1-F94F-31AF-BEBC-CDDA0D15C58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" r="7059"/>
          <a:stretch>
            <a:fillRect/>
          </a:stretch>
        </p:blipFill>
        <p:spPr>
          <a:xfrm>
            <a:off x="5728807" y="1364236"/>
            <a:ext cx="6096000" cy="4705350"/>
          </a:xfrm>
        </p:spPr>
      </p:pic>
    </p:spTree>
    <p:extLst>
      <p:ext uri="{BB962C8B-B14F-4D97-AF65-F5344CB8AC3E}">
        <p14:creationId xmlns:p14="http://schemas.microsoft.com/office/powerpoint/2010/main" val="292031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5463034"/>
          </a:xfrm>
        </p:spPr>
        <p:txBody>
          <a:bodyPr/>
          <a:lstStyle/>
          <a:p>
            <a:r>
              <a:rPr lang="en-US" sz="1400" dirty="0"/>
              <a:t>Must-haves: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complete parkour must be miniature-sized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the player controls a rat and leads it with gestures through the parkour</a:t>
            </a:r>
          </a:p>
          <a:p>
            <a:pPr marL="287867" lvl="1" indent="-285750">
              <a:buFontTx/>
              <a:buChar char="-"/>
            </a:pPr>
            <a:r>
              <a:rPr lang="en-US" sz="1400" dirty="0"/>
              <a:t>working gesture detection</a:t>
            </a:r>
          </a:p>
          <a:p>
            <a:pPr marL="285750" indent="-285750">
              <a:buFontTx/>
              <a:buChar char="-"/>
            </a:pPr>
            <a:r>
              <a:rPr lang="en-US" sz="1400" dirty="0" err="1"/>
              <a:t>ratfacts</a:t>
            </a:r>
            <a:r>
              <a:rPr lang="en-US" sz="1400" dirty="0"/>
              <a:t> must appear somewhere in the game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pickup task: rat picks up the T with its mouth, player moves it with his gestures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scoreboard on a billboard in the </a:t>
            </a:r>
            <a:r>
              <a:rPr lang="en-US" sz="1400" dirty="0" err="1"/>
              <a:t>parcour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Optional: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reset button while saving the gestures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comparing if gesture is too similar to another saved gesture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left hand support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gesture detection only works in front of the rat (line of sight)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different rats (baby, teeny, mid-age, old)</a:t>
            </a:r>
          </a:p>
          <a:p>
            <a:pPr marL="285750" indent="-285750">
              <a:buFontTx/>
              <a:buChar char="-"/>
            </a:pPr>
            <a:r>
              <a:rPr lang="en-US" sz="1400" dirty="0" err="1"/>
              <a:t>eastereggs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dirty="0" err="1"/>
              <a:t>Planned</a:t>
            </a:r>
            <a:r>
              <a:rPr lang="de-DE" sz="3200" dirty="0"/>
              <a:t> </a:t>
            </a:r>
            <a:r>
              <a:rPr lang="de-DE" sz="3200" dirty="0" err="1"/>
              <a:t>content</a:t>
            </a: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D1010D99-BE3B-6BA8-AEAB-3F54855176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4" name="Bildplatzhalter 16">
            <a:extLst>
              <a:ext uri="{FF2B5EF4-FFF2-40B4-BE49-F238E27FC236}">
                <a16:creationId xmlns:a16="http://schemas.microsoft.com/office/drawing/2014/main" id="{F98CDA67-EDF4-E8EA-D3D5-22F03B3F4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8" t="6568" r="37240" b="-6568"/>
          <a:stretch/>
        </p:blipFill>
        <p:spPr>
          <a:xfrm>
            <a:off x="5732111" y="1604963"/>
            <a:ext cx="6461869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4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2985433"/>
          </a:xfrm>
        </p:spPr>
        <p:txBody>
          <a:bodyPr/>
          <a:lstStyle/>
          <a:p>
            <a:r>
              <a:rPr lang="en-US" sz="1400" dirty="0"/>
              <a:t>Must-haves: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complete parkour must be miniature-sized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the player controls a rat and leads it with gestures through the parkour</a:t>
            </a:r>
          </a:p>
          <a:p>
            <a:pPr marL="287867" lvl="1" indent="-285750">
              <a:buFontTx/>
              <a:buChar char="-"/>
            </a:pPr>
            <a:r>
              <a:rPr lang="en-US" sz="1400" dirty="0"/>
              <a:t>working gesture detection</a:t>
            </a:r>
          </a:p>
          <a:p>
            <a:pPr marL="285750" indent="-285750">
              <a:buFontTx/>
              <a:buChar char="-"/>
            </a:pPr>
            <a:r>
              <a:rPr lang="en-US" sz="1400" dirty="0" err="1"/>
              <a:t>ratfacts</a:t>
            </a:r>
            <a:r>
              <a:rPr lang="en-US" sz="1400" dirty="0"/>
              <a:t> must appear somewhere in the game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pickup task: rat picks up the T with its mouth, player moves it with his gestures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scoreboard on a billboard in the </a:t>
            </a:r>
            <a:r>
              <a:rPr lang="en-US" sz="1400" dirty="0" err="1"/>
              <a:t>parcour</a:t>
            </a:r>
            <a:endParaRPr lang="en-US" sz="1400" dirty="0"/>
          </a:p>
          <a:p>
            <a:pPr marL="285750" indent="-285750">
              <a:buFontTx/>
              <a:buChar char="-"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strike="sngStrike" dirty="0" err="1"/>
              <a:t>Planned</a:t>
            </a:r>
            <a:r>
              <a:rPr lang="de-DE" sz="3200" dirty="0"/>
              <a:t> </a:t>
            </a:r>
            <a:r>
              <a:rPr lang="de-DE" sz="3200" dirty="0" err="1"/>
              <a:t>content</a:t>
            </a: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79C3E837-02D8-C63A-D3CF-FDB18461CB2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F45B611E-B84A-A8AB-FF1D-E4365E01767C}"/>
              </a:ext>
            </a:extLst>
          </p:cNvPr>
          <p:cNvSpPr txBox="1">
            <a:spLocks/>
          </p:cNvSpPr>
          <p:nvPr/>
        </p:nvSpPr>
        <p:spPr>
          <a:xfrm>
            <a:off x="6091054" y="1364237"/>
            <a:ext cx="4895901" cy="3493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Arial Black"/>
              </a:defRPr>
            </a:lvl1pPr>
            <a:lvl2pPr marL="2117" indent="-2117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2pPr>
            <a:lvl3pPr marL="0" indent="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None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3pPr>
            <a:lvl4pPr marL="247650" indent="-24765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Char char="§"/>
              <a:tabLst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4pPr>
            <a:lvl5pPr marL="534988" indent="-277813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Char char="§"/>
              <a:tabLst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5pPr>
            <a:lvl6pPr marL="1820288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6pPr>
            <a:lvl7pPr marL="2429873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7pPr>
            <a:lvl8pPr marL="3039457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8pPr>
            <a:lvl9pPr marL="3649042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/>
              <a:t>Must-haves: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complete parkour must be miniature-sized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the player controls a rat and leads it with </a:t>
            </a:r>
            <a:r>
              <a:rPr lang="en-US" sz="1400" dirty="0" err="1">
                <a:solidFill>
                  <a:srgbClr val="00B050"/>
                </a:solidFill>
              </a:rPr>
              <a:t>handposes</a:t>
            </a:r>
            <a:r>
              <a:rPr lang="en-US" sz="1400" dirty="0">
                <a:solidFill>
                  <a:srgbClr val="92D050"/>
                </a:solidFill>
              </a:rPr>
              <a:t> through the parkour</a:t>
            </a:r>
          </a:p>
          <a:p>
            <a:pPr marL="287867" lvl="1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working </a:t>
            </a:r>
            <a:r>
              <a:rPr lang="en-US" sz="1400" dirty="0" err="1">
                <a:solidFill>
                  <a:srgbClr val="00B050"/>
                </a:solidFill>
              </a:rPr>
              <a:t>handpose</a:t>
            </a:r>
            <a:r>
              <a:rPr lang="en-US" sz="1400" dirty="0">
                <a:solidFill>
                  <a:srgbClr val="92D050"/>
                </a:solidFill>
              </a:rPr>
              <a:t> detection</a:t>
            </a:r>
          </a:p>
          <a:p>
            <a:pPr marL="285750" indent="-285750">
              <a:buFontTx/>
              <a:buChar char="-"/>
            </a:pPr>
            <a:r>
              <a:rPr lang="en-US" sz="1400" dirty="0" err="1">
                <a:solidFill>
                  <a:srgbClr val="92D050"/>
                </a:solidFill>
              </a:rPr>
              <a:t>ratfacts</a:t>
            </a:r>
            <a:r>
              <a:rPr lang="en-US" sz="1400" dirty="0">
                <a:solidFill>
                  <a:srgbClr val="92D050"/>
                </a:solidFill>
              </a:rPr>
              <a:t> must appear somewhere in the game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pickup task: rat picks up the T with its mouth, player moves it with his gestures</a:t>
            </a:r>
          </a:p>
          <a:p>
            <a:r>
              <a:rPr lang="en-US" sz="1400" dirty="0"/>
              <a:t>-&gt;  </a:t>
            </a:r>
            <a:r>
              <a:rPr lang="en-US" sz="1400" dirty="0">
                <a:solidFill>
                  <a:srgbClr val="92D050"/>
                </a:solidFill>
              </a:rPr>
              <a:t>player moves cheese with his gesture, rat waits until </a:t>
            </a:r>
            <a:br>
              <a:rPr lang="en-US" sz="1400" dirty="0">
                <a:solidFill>
                  <a:srgbClr val="92D050"/>
                </a:solidFill>
              </a:rPr>
            </a:br>
            <a:r>
              <a:rPr lang="en-US" sz="1400" dirty="0">
                <a:solidFill>
                  <a:srgbClr val="92D050"/>
                </a:solidFill>
              </a:rPr>
              <a:t>      the cheese has arrived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scoreboard on a billboard in the </a:t>
            </a:r>
            <a:r>
              <a:rPr lang="en-US" sz="1400" strike="sngStrike" dirty="0" err="1"/>
              <a:t>parcour</a:t>
            </a:r>
            <a:endParaRPr lang="en-US" sz="1400" strike="sngStrike" dirty="0"/>
          </a:p>
          <a:p>
            <a:r>
              <a:rPr lang="en-US" sz="1400" dirty="0"/>
              <a:t>-&gt;  </a:t>
            </a:r>
            <a:r>
              <a:rPr lang="en-US" sz="1400" dirty="0">
                <a:solidFill>
                  <a:srgbClr val="92D050"/>
                </a:solidFill>
              </a:rPr>
              <a:t>no scoreboard</a:t>
            </a:r>
          </a:p>
          <a:p>
            <a:endParaRPr lang="en-US" sz="1400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DE32D4DB-D6C7-AE18-898F-025859CAE801}"/>
              </a:ext>
            </a:extLst>
          </p:cNvPr>
          <p:cNvSpPr/>
          <p:nvPr/>
        </p:nvSpPr>
        <p:spPr>
          <a:xfrm>
            <a:off x="4884000" y="2348880"/>
            <a:ext cx="1219190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22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336003" y="1364237"/>
            <a:ext cx="4895901" cy="2693045"/>
          </a:xfrm>
        </p:spPr>
        <p:txBody>
          <a:bodyPr/>
          <a:lstStyle/>
          <a:p>
            <a:r>
              <a:rPr lang="en-US" sz="1400" dirty="0"/>
              <a:t>Optional: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reset button while saving the gestures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comparing if gesture is too similar to another saved gesture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left hand support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gesture detection only works in front of the rat (line of sight)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different rats (baby, teeny, mid-age, old)</a:t>
            </a:r>
          </a:p>
          <a:p>
            <a:pPr marL="285750" indent="-285750">
              <a:buFontTx/>
              <a:buChar char="-"/>
            </a:pPr>
            <a:r>
              <a:rPr lang="en-US" sz="1400" dirty="0" err="1"/>
              <a:t>eastereggs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strike="sngStrike" dirty="0" err="1"/>
              <a:t>Planned</a:t>
            </a:r>
            <a:r>
              <a:rPr lang="de-DE" sz="3200" dirty="0"/>
              <a:t> </a:t>
            </a:r>
            <a:r>
              <a:rPr lang="de-DE" sz="3200" dirty="0" err="1"/>
              <a:t>content</a:t>
            </a:r>
            <a:endParaRPr lang="de-DE" sz="320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750B14-FEC5-2C46-B783-0009E5A4E99F}" type="datetime1">
              <a:rPr lang="de-DE" smtClean="0"/>
              <a:t>29.03.2023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C102AE-0422-49F2-AB6F-2D341D1EB39B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FB 20 | Nadine Völkl</a:t>
            </a:r>
          </a:p>
        </p:txBody>
      </p:sp>
      <p:sp>
        <p:nvSpPr>
          <p:cNvPr id="10" name="Bildnachweis">
            <a:extLst>
              <a:ext uri="{FF2B5EF4-FFF2-40B4-BE49-F238E27FC236}">
                <a16:creationId xmlns:a16="http://schemas.microsoft.com/office/drawing/2014/main" id="{BC287441-D6DF-E64A-89FA-FFDDBA30A723}"/>
              </a:ext>
            </a:extLst>
          </p:cNvPr>
          <p:cNvSpPr txBox="1"/>
          <p:nvPr/>
        </p:nvSpPr>
        <p:spPr>
          <a:xfrm rot="16200000">
            <a:off x="9886326" y="4208199"/>
            <a:ext cx="3841749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© Thomas Ott</a:t>
            </a:r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79C3E837-02D8-C63A-D3CF-FDB18461CB2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F45B611E-B84A-A8AB-FF1D-E4365E01767C}"/>
              </a:ext>
            </a:extLst>
          </p:cNvPr>
          <p:cNvSpPr txBox="1">
            <a:spLocks/>
          </p:cNvSpPr>
          <p:nvPr/>
        </p:nvSpPr>
        <p:spPr>
          <a:xfrm>
            <a:off x="6091054" y="1364237"/>
            <a:ext cx="4895901" cy="4078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Arial Black"/>
              </a:defRPr>
            </a:lvl1pPr>
            <a:lvl2pPr marL="2117" indent="-2117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2pPr>
            <a:lvl3pPr marL="0" indent="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None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3pPr>
            <a:lvl4pPr marL="247650" indent="-247650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Char char="§"/>
              <a:tabLst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4pPr>
            <a:lvl5pPr marL="534988" indent="-277813" algn="l" rtl="0" eaLnBrk="0" fontAlgn="base" hangingPunct="0">
              <a:lnSpc>
                <a:spcPct val="100000"/>
              </a:lnSpc>
              <a:spcBef>
                <a:spcPts val="267"/>
              </a:spcBef>
              <a:spcAft>
                <a:spcPts val="300"/>
              </a:spcAft>
              <a:buFont typeface="Wingdings" charset="0"/>
              <a:buChar char="§"/>
              <a:tabLst/>
              <a:defRPr sz="1600" cap="none" spc="40" baseline="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Tahoma" pitchFamily="34" charset="0"/>
              </a:defRPr>
            </a:lvl5pPr>
            <a:lvl6pPr marL="1820288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6pPr>
            <a:lvl7pPr marL="2429873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7pPr>
            <a:lvl8pPr marL="3039457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8pPr>
            <a:lvl9pPr marL="3649042" indent="-251878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133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400" dirty="0"/>
              <a:t>Optional: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reset button while saving the gestures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comparing if gesture is too similar to another saved gesture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left hand support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gesture detection only works in front of the rat (line of sight)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/>
              <a:t>different rats (baby, teeny, mid-age, old)</a:t>
            </a:r>
          </a:p>
          <a:p>
            <a:pPr marL="285750" indent="-285750">
              <a:buFontTx/>
              <a:buChar char="-"/>
            </a:pPr>
            <a:r>
              <a:rPr lang="en-US" sz="1400" strike="sngStrike" dirty="0" err="1"/>
              <a:t>Eastereggs</a:t>
            </a:r>
            <a:endParaRPr lang="en-US" sz="1400" strike="sngStrike" dirty="0"/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coins changed to cheese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rebuilt </a:t>
            </a:r>
            <a:r>
              <a:rPr lang="en-US" sz="1400" dirty="0" err="1">
                <a:solidFill>
                  <a:srgbClr val="92D050"/>
                </a:solidFill>
              </a:rPr>
              <a:t>parcour</a:t>
            </a:r>
            <a:r>
              <a:rPr lang="en-US" sz="1400" dirty="0">
                <a:solidFill>
                  <a:srgbClr val="92D050"/>
                </a:solidFill>
              </a:rPr>
              <a:t> (two times) 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no points for grabbing the cheese, therefore one </a:t>
            </a:r>
            <a:r>
              <a:rPr lang="en-US" sz="1400" dirty="0" err="1">
                <a:solidFill>
                  <a:srgbClr val="92D050"/>
                </a:solidFill>
              </a:rPr>
              <a:t>ratfact</a:t>
            </a:r>
            <a:r>
              <a:rPr lang="en-US" sz="1400" dirty="0">
                <a:solidFill>
                  <a:srgbClr val="92D050"/>
                </a:solidFill>
              </a:rPr>
              <a:t> for one cheese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92D050"/>
                </a:solidFill>
              </a:rPr>
              <a:t>(gestures to </a:t>
            </a:r>
            <a:r>
              <a:rPr lang="en-US" sz="1400" dirty="0" err="1">
                <a:solidFill>
                  <a:srgbClr val="92D050"/>
                </a:solidFill>
              </a:rPr>
              <a:t>json</a:t>
            </a:r>
            <a:r>
              <a:rPr lang="en-US" sz="1400" dirty="0">
                <a:solidFill>
                  <a:srgbClr val="92D050"/>
                </a:solidFill>
              </a:rPr>
              <a:t> for the evaluation)</a:t>
            </a:r>
          </a:p>
          <a:p>
            <a:pPr marL="285750" indent="-285750">
              <a:buFontTx/>
              <a:buChar char="-"/>
            </a:pPr>
            <a:endParaRPr lang="en-US" sz="1400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DE32D4DB-D6C7-AE18-898F-025859CAE801}"/>
              </a:ext>
            </a:extLst>
          </p:cNvPr>
          <p:cNvSpPr/>
          <p:nvPr/>
        </p:nvSpPr>
        <p:spPr>
          <a:xfrm>
            <a:off x="4869391" y="2828910"/>
            <a:ext cx="1219190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82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UDa Präsentationsvorlage">
  <a:themeElements>
    <a:clrScheme name="TU Darmstad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90D21"/>
      </a:accent1>
      <a:accent2>
        <a:srgbClr val="004E8A"/>
      </a:accent2>
      <a:accent3>
        <a:srgbClr val="FFFFFF"/>
      </a:accent3>
      <a:accent4>
        <a:srgbClr val="000000"/>
      </a:accent4>
      <a:accent5>
        <a:srgbClr val="C8C8C8"/>
      </a:accent5>
      <a:accent6>
        <a:srgbClr val="004D99"/>
      </a:accent6>
      <a:hlink>
        <a:srgbClr val="004D99"/>
      </a:hlink>
      <a:folHlink>
        <a:srgbClr val="004D99"/>
      </a:folHlink>
    </a:clrScheme>
    <a:fontScheme name="TUDa_Master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1_TUD_Präsentation_r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1_TUD_Präsentation_ro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1_TUD_Präsentation_ro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Präsentationsvorlage_BWL9</Template>
  <TotalTime>0</TotalTime>
  <Words>647</Words>
  <Application>Microsoft Office PowerPoint</Application>
  <PresentationFormat>Breitbild</PresentationFormat>
  <Paragraphs>161</Paragraphs>
  <Slides>12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Bitstream Charter</vt:lpstr>
      <vt:lpstr>Stafford</vt:lpstr>
      <vt:lpstr>Wingdings</vt:lpstr>
      <vt:lpstr>TUDa Präsentationsvorlage</vt:lpstr>
      <vt:lpstr>PowerPoint-Präsentation</vt:lpstr>
      <vt:lpstr>Motivation </vt:lpstr>
      <vt:lpstr>Problem</vt:lpstr>
      <vt:lpstr>Solution </vt:lpstr>
      <vt:lpstr>Details</vt:lpstr>
      <vt:lpstr>ideas </vt:lpstr>
      <vt:lpstr>Planned content</vt:lpstr>
      <vt:lpstr>Planned content</vt:lpstr>
      <vt:lpstr>Planned content</vt:lpstr>
      <vt:lpstr>Learning scene</vt:lpstr>
      <vt:lpstr>evaluation</vt:lpstr>
      <vt:lpstr>Preview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Moritz Lohse</dc:creator>
  <cp:lastModifiedBy>Nadine Völkl</cp:lastModifiedBy>
  <cp:revision>301</cp:revision>
  <dcterms:created xsi:type="dcterms:W3CDTF">2009-12-23T09:42:49Z</dcterms:created>
  <dcterms:modified xsi:type="dcterms:W3CDTF">2023-03-29T14:48:00Z</dcterms:modified>
</cp:coreProperties>
</file>